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2" r:id="rId5"/>
    <p:sldMasterId id="214748370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</p:sldIdLst>
  <p:sldSz cy="5143500" cx="9144000"/>
  <p:notesSz cx="6858000" cy="9144000"/>
  <p:embeddedFontLst>
    <p:embeddedFont>
      <p:font typeface="Anton"/>
      <p:regular r:id="rId41"/>
    </p:embeddedFont>
    <p:embeddedFont>
      <p:font typeface="Fira Sans Extra Condensed Medium"/>
      <p:regular r:id="rId42"/>
      <p:bold r:id="rId43"/>
      <p:italic r:id="rId44"/>
      <p:boldItalic r:id="rId45"/>
    </p:embeddedFont>
    <p:embeddedFont>
      <p:font typeface="Pacifico"/>
      <p:regular r:id="rId46"/>
    </p:embeddedFont>
    <p:embeddedFont>
      <p:font typeface="Helvetica Neue"/>
      <p:regular r:id="rId47"/>
      <p:bold r:id="rId48"/>
      <p:italic r:id="rId49"/>
      <p:boldItalic r:id="rId50"/>
    </p:embeddedFont>
    <p:embeddedFont>
      <p:font typeface="Century Gothic"/>
      <p:regular r:id="rId51"/>
      <p:bold r:id="rId52"/>
      <p:italic r:id="rId53"/>
      <p:boldItalic r:id="rId54"/>
    </p:embeddedFont>
    <p:embeddedFont>
      <p:font typeface="Advent Pro SemiBold"/>
      <p:regular r:id="rId55"/>
      <p:bold r:id="rId56"/>
      <p:italic r:id="rId57"/>
      <p:boldItalic r:id="rId58"/>
    </p:embeddedFont>
    <p:embeddedFont>
      <p:font typeface="Roboto"/>
      <p:regular r:id="rId59"/>
      <p:bold r:id="rId60"/>
      <p:italic r:id="rId61"/>
      <p:boldItalic r:id="rId62"/>
    </p:embeddedFont>
    <p:embeddedFont>
      <p:font typeface="Lobster"/>
      <p:regular r:id="rId63"/>
    </p:embeddedFont>
    <p:embeddedFont>
      <p:font typeface="Fira Sans Condensed Medium"/>
      <p:regular r:id="rId64"/>
      <p:bold r:id="rId65"/>
      <p:italic r:id="rId66"/>
      <p:boldItalic r:id="rId67"/>
    </p:embeddedFont>
    <p:embeddedFont>
      <p:font typeface="Nunito Sans"/>
      <p:regular r:id="rId68"/>
      <p:bold r:id="rId69"/>
      <p:italic r:id="rId70"/>
      <p:boldItalic r:id="rId71"/>
    </p:embeddedFont>
    <p:embeddedFont>
      <p:font typeface="Open Sans"/>
      <p:regular r:id="rId72"/>
      <p:bold r:id="rId73"/>
      <p:italic r:id="rId74"/>
      <p:boldItalic r:id="rId7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D47539D-3BB2-4A95-B873-1195BA0105F5}">
  <a:tblStyle styleId="{4D47539D-3BB2-4A95-B873-1195BA0105F5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756F6D2C-5C1E-474B-AE76-FE937DE306B7}" styleName="Table_1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font" Target="fonts/FiraSansExtraCondensedMedium-regular.fntdata"/><Relationship Id="rId41" Type="http://schemas.openxmlformats.org/officeDocument/2006/relationships/font" Target="fonts/Anton-regular.fntdata"/><Relationship Id="rId44" Type="http://schemas.openxmlformats.org/officeDocument/2006/relationships/font" Target="fonts/FiraSansExtraCondensedMedium-italic.fntdata"/><Relationship Id="rId43" Type="http://schemas.openxmlformats.org/officeDocument/2006/relationships/font" Target="fonts/FiraSansExtraCondensedMedium-bold.fntdata"/><Relationship Id="rId46" Type="http://schemas.openxmlformats.org/officeDocument/2006/relationships/font" Target="fonts/Pacifico-regular.fntdata"/><Relationship Id="rId45" Type="http://schemas.openxmlformats.org/officeDocument/2006/relationships/font" Target="fonts/FiraSansExtraCondensedMedium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font" Target="fonts/HelveticaNeue-bold.fntdata"/><Relationship Id="rId47" Type="http://schemas.openxmlformats.org/officeDocument/2006/relationships/font" Target="fonts/HelveticaNeue-regular.fntdata"/><Relationship Id="rId49" Type="http://schemas.openxmlformats.org/officeDocument/2006/relationships/font" Target="fonts/HelveticaNeue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3" Type="http://schemas.openxmlformats.org/officeDocument/2006/relationships/font" Target="fonts/OpenSans-bold.fntdata"/><Relationship Id="rId72" Type="http://schemas.openxmlformats.org/officeDocument/2006/relationships/font" Target="fonts/OpenSans-regular.fntdata"/><Relationship Id="rId31" Type="http://schemas.openxmlformats.org/officeDocument/2006/relationships/slide" Target="slides/slide24.xml"/><Relationship Id="rId75" Type="http://schemas.openxmlformats.org/officeDocument/2006/relationships/font" Target="fonts/OpenSans-boldItalic.fntdata"/><Relationship Id="rId30" Type="http://schemas.openxmlformats.org/officeDocument/2006/relationships/slide" Target="slides/slide23.xml"/><Relationship Id="rId74" Type="http://schemas.openxmlformats.org/officeDocument/2006/relationships/font" Target="fonts/OpenSans-italic.fntdata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71" Type="http://schemas.openxmlformats.org/officeDocument/2006/relationships/font" Target="fonts/NunitoSans-boldItalic.fntdata"/><Relationship Id="rId70" Type="http://schemas.openxmlformats.org/officeDocument/2006/relationships/font" Target="fonts/NunitoSans-italic.fntdata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font" Target="fonts/Roboto-boldItalic.fntdata"/><Relationship Id="rId61" Type="http://schemas.openxmlformats.org/officeDocument/2006/relationships/font" Target="fonts/Roboto-italic.fntdata"/><Relationship Id="rId20" Type="http://schemas.openxmlformats.org/officeDocument/2006/relationships/slide" Target="slides/slide13.xml"/><Relationship Id="rId64" Type="http://schemas.openxmlformats.org/officeDocument/2006/relationships/font" Target="fonts/FiraSansCondensedMedium-regular.fntdata"/><Relationship Id="rId63" Type="http://schemas.openxmlformats.org/officeDocument/2006/relationships/font" Target="fonts/Lobster-regular.fntdata"/><Relationship Id="rId22" Type="http://schemas.openxmlformats.org/officeDocument/2006/relationships/slide" Target="slides/slide15.xml"/><Relationship Id="rId66" Type="http://schemas.openxmlformats.org/officeDocument/2006/relationships/font" Target="fonts/FiraSansCondensedMedium-italic.fntdata"/><Relationship Id="rId21" Type="http://schemas.openxmlformats.org/officeDocument/2006/relationships/slide" Target="slides/slide14.xml"/><Relationship Id="rId65" Type="http://schemas.openxmlformats.org/officeDocument/2006/relationships/font" Target="fonts/FiraSansCondensedMedium-bold.fntdata"/><Relationship Id="rId24" Type="http://schemas.openxmlformats.org/officeDocument/2006/relationships/slide" Target="slides/slide17.xml"/><Relationship Id="rId68" Type="http://schemas.openxmlformats.org/officeDocument/2006/relationships/font" Target="fonts/NunitoSans-regular.fntdata"/><Relationship Id="rId23" Type="http://schemas.openxmlformats.org/officeDocument/2006/relationships/slide" Target="slides/slide16.xml"/><Relationship Id="rId67" Type="http://schemas.openxmlformats.org/officeDocument/2006/relationships/font" Target="fonts/FiraSansCondensedMedium-boldItalic.fntdata"/><Relationship Id="rId60" Type="http://schemas.openxmlformats.org/officeDocument/2006/relationships/font" Target="fonts/Roboto-bold.fntdata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69" Type="http://schemas.openxmlformats.org/officeDocument/2006/relationships/font" Target="fonts/NunitoSans-bold.fntdata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font" Target="fonts/CenturyGothic-regular.fntdata"/><Relationship Id="rId50" Type="http://schemas.openxmlformats.org/officeDocument/2006/relationships/font" Target="fonts/HelveticaNeue-boldItalic.fntdata"/><Relationship Id="rId53" Type="http://schemas.openxmlformats.org/officeDocument/2006/relationships/font" Target="fonts/CenturyGothic-italic.fntdata"/><Relationship Id="rId52" Type="http://schemas.openxmlformats.org/officeDocument/2006/relationships/font" Target="fonts/CenturyGothic-bold.fntdata"/><Relationship Id="rId11" Type="http://schemas.openxmlformats.org/officeDocument/2006/relationships/slide" Target="slides/slide4.xml"/><Relationship Id="rId55" Type="http://schemas.openxmlformats.org/officeDocument/2006/relationships/font" Target="fonts/AdventProSemiBold-regular.fntdata"/><Relationship Id="rId10" Type="http://schemas.openxmlformats.org/officeDocument/2006/relationships/slide" Target="slides/slide3.xml"/><Relationship Id="rId54" Type="http://schemas.openxmlformats.org/officeDocument/2006/relationships/font" Target="fonts/CenturyGothic-boldItalic.fntdata"/><Relationship Id="rId13" Type="http://schemas.openxmlformats.org/officeDocument/2006/relationships/slide" Target="slides/slide6.xml"/><Relationship Id="rId57" Type="http://schemas.openxmlformats.org/officeDocument/2006/relationships/font" Target="fonts/AdventProSemiBold-italic.fntdata"/><Relationship Id="rId12" Type="http://schemas.openxmlformats.org/officeDocument/2006/relationships/slide" Target="slides/slide5.xml"/><Relationship Id="rId56" Type="http://schemas.openxmlformats.org/officeDocument/2006/relationships/font" Target="fonts/AdventProSemiBold-bold.fntdata"/><Relationship Id="rId15" Type="http://schemas.openxmlformats.org/officeDocument/2006/relationships/slide" Target="slides/slide8.xml"/><Relationship Id="rId59" Type="http://schemas.openxmlformats.org/officeDocument/2006/relationships/font" Target="fonts/Roboto-regular.fntdata"/><Relationship Id="rId14" Type="http://schemas.openxmlformats.org/officeDocument/2006/relationships/slide" Target="slides/slide7.xml"/><Relationship Id="rId58" Type="http://schemas.openxmlformats.org/officeDocument/2006/relationships/font" Target="fonts/AdventProSemiBold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3e9466acf5a_0_3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000"/>
              <a:t>Well-being (ethics), Bad actors, data misuse</a:t>
            </a:r>
            <a:endParaRPr sz="1000"/>
          </a:p>
        </p:txBody>
      </p:sp>
      <p:sp>
        <p:nvSpPr>
          <p:cNvPr id="775" name="Google Shape;775;g3e9466acf5a_0_3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3e9be0d50ad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2" name="Google Shape;782;g3e9be0d50ad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3e9be0d50ad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8" name="Google Shape;788;g3e9be0d50ad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3e41c758473_0_8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4" name="Google Shape;794;g3e41c758473_0_8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3e41c758473_0_1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" name="Google Shape;801;g3e41c758473_0_1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g3e9be0d50ad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0" name="Google Shape;810;g3e9be0d50ad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g3eb1d72cf0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7" name="Google Shape;817;g3eb1d72cf0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1" name="Google Shape;83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3e9be0d50ad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7" name="Google Shape;837;g3e9be0d50ad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3e9be0d50ad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9" name="Google Shape;849;g3e9be0d50ad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9" name="Google Shape;86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8" name="Google Shape;90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6" name="Google Shape;91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3" name="Google Shape;92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3eb1d72cf08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3eb1d72cf08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9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1" name="Google Shape;94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7" name="Google Shape;94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g3eb1d72cf08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0" name="Google Shape;960;g3eb1d72cf08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3eb1d72cf08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9" name="Google Shape;969;g3eb1d72cf08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g3e4df6d25a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1" name="Google Shape;981;g3e4df6d25a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g3eb1d72cf08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8" name="Google Shape;988;g3eb1d72cf08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g3eb1d72cf08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4" name="Google Shape;994;g3eb1d72cf08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g3eb1d72cf08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1" name="Google Shape;1001;g3eb1d72cf08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p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8" name="Google Shape;100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35bf5b69a56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8" name="Google Shape;1018;g35bf5b69a56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3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g35bf5b69a5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5" name="Google Shape;1025;g35bf5b69a5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g3eb1d72cf08_0_15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Well-being (ethics), Bad actors, data misuse</a:t>
            </a:r>
            <a:endParaRPr/>
          </a:p>
        </p:txBody>
      </p:sp>
      <p:sp>
        <p:nvSpPr>
          <p:cNvPr id="1033" name="Google Shape;1033;g3eb1d72cf08_0_1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g3e41c758473_0_4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8" name="Google Shape;1038;g3e41c758473_0_4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g3e41c758473_0_4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6" name="Google Shape;1046;g3e41c758473_0_4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g3e41c758473_0_4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5" name="Google Shape;1055;g3e41c758473_0_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g3eb1d72cf08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4" name="Google Shape;1064;g3eb1d72cf08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g3e41c758473_0_4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8" name="Google Shape;1078;g3e41c758473_0_4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3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g3e41c758473_0_4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5" name="Google Shape;1085;g3e41c758473_0_4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bg>
      <p:bgPr>
        <a:solidFill>
          <a:schemeClr val="dk2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2"/>
          <p:cNvSpPr txBox="1"/>
          <p:nvPr>
            <p:ph type="ctrTitle"/>
          </p:nvPr>
        </p:nvSpPr>
        <p:spPr>
          <a:xfrm>
            <a:off x="317809" y="1154296"/>
            <a:ext cx="8452200" cy="692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sp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b="1" i="0" sz="27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94000" y="1887525"/>
            <a:ext cx="8452200" cy="3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3132">
          <p15:clr>
            <a:srgbClr val="FBAE40"/>
          </p15:clr>
        </p15:guide>
        <p15:guide id="2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hasCustomPrompt="1" type="title"/>
          </p:nvPr>
        </p:nvSpPr>
        <p:spPr>
          <a:xfrm>
            <a:off x="1733725" y="856650"/>
            <a:ext cx="5676600" cy="123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80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208075" y="2086950"/>
            <a:ext cx="27279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20" name="Google Shape;20;p4"/>
          <p:cNvGrpSpPr/>
          <p:nvPr/>
        </p:nvGrpSpPr>
        <p:grpSpPr>
          <a:xfrm>
            <a:off x="722446" y="3412541"/>
            <a:ext cx="7699120" cy="1883463"/>
            <a:chOff x="4558950" y="838825"/>
            <a:chExt cx="2813800" cy="688350"/>
          </a:xfrm>
        </p:grpSpPr>
        <p:sp>
          <p:nvSpPr>
            <p:cNvPr id="21" name="Google Shape;21;p4"/>
            <p:cNvSpPr/>
            <p:nvPr/>
          </p:nvSpPr>
          <p:spPr>
            <a:xfrm>
              <a:off x="6067275" y="838825"/>
              <a:ext cx="46025" cy="39525"/>
            </a:xfrm>
            <a:custGeom>
              <a:rect b="b" l="l" r="r" t="t"/>
              <a:pathLst>
                <a:path extrusionOk="0" h="1581" w="1841">
                  <a:moveTo>
                    <a:pt x="1059" y="0"/>
                  </a:moveTo>
                  <a:cubicBezTo>
                    <a:pt x="353" y="0"/>
                    <a:pt x="1" y="857"/>
                    <a:pt x="492" y="1348"/>
                  </a:cubicBezTo>
                  <a:cubicBezTo>
                    <a:pt x="656" y="1508"/>
                    <a:pt x="856" y="1580"/>
                    <a:pt x="1051" y="1580"/>
                  </a:cubicBezTo>
                  <a:cubicBezTo>
                    <a:pt x="1456" y="1580"/>
                    <a:pt x="1840" y="1270"/>
                    <a:pt x="1840" y="794"/>
                  </a:cubicBezTo>
                  <a:cubicBezTo>
                    <a:pt x="1840" y="353"/>
                    <a:pt x="1487" y="0"/>
                    <a:pt x="1059" y="0"/>
                  </a:cubicBez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4"/>
            <p:cNvSpPr/>
            <p:nvPr/>
          </p:nvSpPr>
          <p:spPr>
            <a:xfrm>
              <a:off x="4703850" y="911275"/>
              <a:ext cx="2580700" cy="613375"/>
            </a:xfrm>
            <a:custGeom>
              <a:rect b="b" l="l" r="r" t="t"/>
              <a:pathLst>
                <a:path extrusionOk="0" h="24535" w="103228">
                  <a:moveTo>
                    <a:pt x="47431" y="0"/>
                  </a:moveTo>
                  <a:lnTo>
                    <a:pt x="34779" y="13685"/>
                  </a:lnTo>
                  <a:lnTo>
                    <a:pt x="20906" y="18309"/>
                  </a:lnTo>
                  <a:lnTo>
                    <a:pt x="15412" y="16898"/>
                  </a:lnTo>
                  <a:lnTo>
                    <a:pt x="9061" y="9892"/>
                  </a:lnTo>
                  <a:lnTo>
                    <a:pt x="1" y="24459"/>
                  </a:lnTo>
                  <a:lnTo>
                    <a:pt x="127" y="24534"/>
                  </a:lnTo>
                  <a:lnTo>
                    <a:pt x="9086" y="10131"/>
                  </a:lnTo>
                  <a:lnTo>
                    <a:pt x="15336" y="17024"/>
                  </a:lnTo>
                  <a:lnTo>
                    <a:pt x="20893" y="18448"/>
                  </a:lnTo>
                  <a:lnTo>
                    <a:pt x="20918" y="18461"/>
                  </a:lnTo>
                  <a:lnTo>
                    <a:pt x="34855" y="13811"/>
                  </a:lnTo>
                  <a:lnTo>
                    <a:pt x="47431" y="215"/>
                  </a:lnTo>
                  <a:lnTo>
                    <a:pt x="59099" y="12778"/>
                  </a:lnTo>
                  <a:lnTo>
                    <a:pt x="67479" y="19620"/>
                  </a:lnTo>
                  <a:lnTo>
                    <a:pt x="76513" y="18196"/>
                  </a:lnTo>
                  <a:lnTo>
                    <a:pt x="82209" y="19885"/>
                  </a:lnTo>
                  <a:lnTo>
                    <a:pt x="88661" y="9035"/>
                  </a:lnTo>
                  <a:lnTo>
                    <a:pt x="95138" y="5860"/>
                  </a:lnTo>
                  <a:lnTo>
                    <a:pt x="103101" y="24496"/>
                  </a:lnTo>
                  <a:lnTo>
                    <a:pt x="103227" y="24433"/>
                  </a:lnTo>
                  <a:lnTo>
                    <a:pt x="95213" y="5671"/>
                  </a:lnTo>
                  <a:lnTo>
                    <a:pt x="88585" y="8922"/>
                  </a:lnTo>
                  <a:lnTo>
                    <a:pt x="88560" y="8934"/>
                  </a:lnTo>
                  <a:lnTo>
                    <a:pt x="82146" y="19708"/>
                  </a:lnTo>
                  <a:lnTo>
                    <a:pt x="76539" y="18057"/>
                  </a:lnTo>
                  <a:lnTo>
                    <a:pt x="76513" y="18045"/>
                  </a:lnTo>
                  <a:lnTo>
                    <a:pt x="67529" y="19469"/>
                  </a:lnTo>
                  <a:lnTo>
                    <a:pt x="59187" y="12664"/>
                  </a:lnTo>
                  <a:lnTo>
                    <a:pt x="47431" y="0"/>
                  </a:lnTo>
                  <a:close/>
                </a:path>
              </a:pathLst>
            </a:custGeom>
            <a:solidFill>
              <a:srgbClr val="FF99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4"/>
            <p:cNvSpPr/>
            <p:nvPr/>
          </p:nvSpPr>
          <p:spPr>
            <a:xfrm>
              <a:off x="4704175" y="930800"/>
              <a:ext cx="2582575" cy="595725"/>
            </a:xfrm>
            <a:custGeom>
              <a:rect b="b" l="l" r="r" t="t"/>
              <a:pathLst>
                <a:path extrusionOk="0" h="23829" w="103303">
                  <a:moveTo>
                    <a:pt x="67125" y="1"/>
                  </a:moveTo>
                  <a:lnTo>
                    <a:pt x="58065" y="5948"/>
                  </a:lnTo>
                  <a:lnTo>
                    <a:pt x="47115" y="9817"/>
                  </a:lnTo>
                  <a:lnTo>
                    <a:pt x="41747" y="17995"/>
                  </a:lnTo>
                  <a:lnTo>
                    <a:pt x="26941" y="870"/>
                  </a:lnTo>
                  <a:lnTo>
                    <a:pt x="19822" y="13421"/>
                  </a:lnTo>
                  <a:lnTo>
                    <a:pt x="8758" y="16054"/>
                  </a:lnTo>
                  <a:lnTo>
                    <a:pt x="8733" y="16054"/>
                  </a:lnTo>
                  <a:lnTo>
                    <a:pt x="1" y="23665"/>
                  </a:lnTo>
                  <a:lnTo>
                    <a:pt x="101" y="23766"/>
                  </a:lnTo>
                  <a:lnTo>
                    <a:pt x="8809" y="16180"/>
                  </a:lnTo>
                  <a:lnTo>
                    <a:pt x="19885" y="13547"/>
                  </a:lnTo>
                  <a:lnTo>
                    <a:pt x="19910" y="13547"/>
                  </a:lnTo>
                  <a:lnTo>
                    <a:pt x="26966" y="1122"/>
                  </a:lnTo>
                  <a:lnTo>
                    <a:pt x="41697" y="18158"/>
                  </a:lnTo>
                  <a:lnTo>
                    <a:pt x="41760" y="18234"/>
                  </a:lnTo>
                  <a:lnTo>
                    <a:pt x="47203" y="9930"/>
                  </a:lnTo>
                  <a:lnTo>
                    <a:pt x="58116" y="6087"/>
                  </a:lnTo>
                  <a:lnTo>
                    <a:pt x="67088" y="190"/>
                  </a:lnTo>
                  <a:lnTo>
                    <a:pt x="73224" y="8884"/>
                  </a:lnTo>
                  <a:lnTo>
                    <a:pt x="73262" y="8935"/>
                  </a:lnTo>
                  <a:lnTo>
                    <a:pt x="81125" y="5583"/>
                  </a:lnTo>
                  <a:lnTo>
                    <a:pt x="94091" y="13408"/>
                  </a:lnTo>
                  <a:lnTo>
                    <a:pt x="103189" y="23829"/>
                  </a:lnTo>
                  <a:lnTo>
                    <a:pt x="103303" y="23728"/>
                  </a:lnTo>
                  <a:lnTo>
                    <a:pt x="94192" y="13307"/>
                  </a:lnTo>
                  <a:lnTo>
                    <a:pt x="81138" y="5419"/>
                  </a:lnTo>
                  <a:lnTo>
                    <a:pt x="73312" y="8758"/>
                  </a:lnTo>
                  <a:lnTo>
                    <a:pt x="67125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4"/>
            <p:cNvSpPr/>
            <p:nvPr/>
          </p:nvSpPr>
          <p:spPr>
            <a:xfrm>
              <a:off x="4904225" y="1145950"/>
              <a:ext cx="46000" cy="39350"/>
            </a:xfrm>
            <a:custGeom>
              <a:rect b="b" l="l" r="r" t="t"/>
              <a:pathLst>
                <a:path extrusionOk="0" h="1574" w="1840">
                  <a:moveTo>
                    <a:pt x="1059" y="1"/>
                  </a:moveTo>
                  <a:cubicBezTo>
                    <a:pt x="353" y="1"/>
                    <a:pt x="0" y="845"/>
                    <a:pt x="504" y="1337"/>
                  </a:cubicBezTo>
                  <a:cubicBezTo>
                    <a:pt x="664" y="1501"/>
                    <a:pt x="861" y="1574"/>
                    <a:pt x="1054" y="1574"/>
                  </a:cubicBezTo>
                  <a:cubicBezTo>
                    <a:pt x="1455" y="1574"/>
                    <a:pt x="1840" y="1258"/>
                    <a:pt x="1840" y="782"/>
                  </a:cubicBezTo>
                  <a:cubicBezTo>
                    <a:pt x="1840" y="354"/>
                    <a:pt x="1487" y="1"/>
                    <a:pt x="1059" y="1"/>
                  </a:cubicBezTo>
                  <a:close/>
                </a:path>
              </a:pathLst>
            </a:custGeom>
            <a:solidFill>
              <a:srgbClr val="FF99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4"/>
            <p:cNvSpPr/>
            <p:nvPr/>
          </p:nvSpPr>
          <p:spPr>
            <a:xfrm>
              <a:off x="5062350" y="1316075"/>
              <a:ext cx="46025" cy="39350"/>
            </a:xfrm>
            <a:custGeom>
              <a:rect b="b" l="l" r="r" t="t"/>
              <a:pathLst>
                <a:path extrusionOk="0" h="1574" w="1841">
                  <a:moveTo>
                    <a:pt x="1059" y="0"/>
                  </a:moveTo>
                  <a:cubicBezTo>
                    <a:pt x="354" y="0"/>
                    <a:pt x="1" y="845"/>
                    <a:pt x="492" y="1336"/>
                  </a:cubicBezTo>
                  <a:cubicBezTo>
                    <a:pt x="656" y="1500"/>
                    <a:pt x="856" y="1573"/>
                    <a:pt x="1051" y="1573"/>
                  </a:cubicBezTo>
                  <a:cubicBezTo>
                    <a:pt x="1456" y="1573"/>
                    <a:pt x="1841" y="1258"/>
                    <a:pt x="1841" y="782"/>
                  </a:cubicBezTo>
                  <a:cubicBezTo>
                    <a:pt x="1841" y="353"/>
                    <a:pt x="1488" y="0"/>
                    <a:pt x="1059" y="0"/>
                  </a:cubicBezTo>
                  <a:close/>
                </a:path>
              </a:pathLst>
            </a:custGeom>
            <a:solidFill>
              <a:srgbClr val="FF99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4"/>
            <p:cNvSpPr/>
            <p:nvPr/>
          </p:nvSpPr>
          <p:spPr>
            <a:xfrm>
              <a:off x="5209475" y="1350400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794" y="1"/>
                  </a:moveTo>
                  <a:cubicBezTo>
                    <a:pt x="353" y="1"/>
                    <a:pt x="0" y="354"/>
                    <a:pt x="0" y="795"/>
                  </a:cubicBezTo>
                  <a:cubicBezTo>
                    <a:pt x="0" y="1223"/>
                    <a:pt x="353" y="1589"/>
                    <a:pt x="794" y="1589"/>
                  </a:cubicBezTo>
                  <a:cubicBezTo>
                    <a:pt x="1235" y="1589"/>
                    <a:pt x="1588" y="1223"/>
                    <a:pt x="1588" y="795"/>
                  </a:cubicBezTo>
                  <a:cubicBezTo>
                    <a:pt x="1588" y="354"/>
                    <a:pt x="1235" y="1"/>
                    <a:pt x="794" y="1"/>
                  </a:cubicBezTo>
                  <a:close/>
                </a:path>
              </a:pathLst>
            </a:custGeom>
            <a:solidFill>
              <a:srgbClr val="FF99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4"/>
            <p:cNvSpPr/>
            <p:nvPr/>
          </p:nvSpPr>
          <p:spPr>
            <a:xfrm>
              <a:off x="5173875" y="1248975"/>
              <a:ext cx="46025" cy="39450"/>
            </a:xfrm>
            <a:custGeom>
              <a:rect b="b" l="l" r="r" t="t"/>
              <a:pathLst>
                <a:path extrusionOk="0" h="1578" w="1841">
                  <a:moveTo>
                    <a:pt x="1059" y="0"/>
                  </a:moveTo>
                  <a:cubicBezTo>
                    <a:pt x="353" y="0"/>
                    <a:pt x="0" y="845"/>
                    <a:pt x="505" y="1349"/>
                  </a:cubicBezTo>
                  <a:cubicBezTo>
                    <a:pt x="663" y="1507"/>
                    <a:pt x="858" y="1578"/>
                    <a:pt x="1049" y="1578"/>
                  </a:cubicBezTo>
                  <a:cubicBezTo>
                    <a:pt x="1452" y="1578"/>
                    <a:pt x="1840" y="1264"/>
                    <a:pt x="1840" y="794"/>
                  </a:cubicBezTo>
                  <a:cubicBezTo>
                    <a:pt x="1840" y="353"/>
                    <a:pt x="1487" y="0"/>
                    <a:pt x="1059" y="0"/>
                  </a:cubicBez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4"/>
            <p:cNvSpPr/>
            <p:nvPr/>
          </p:nvSpPr>
          <p:spPr>
            <a:xfrm>
              <a:off x="5352500" y="938375"/>
              <a:ext cx="46000" cy="39500"/>
            </a:xfrm>
            <a:custGeom>
              <a:rect b="b" l="l" r="r" t="t"/>
              <a:pathLst>
                <a:path extrusionOk="0" h="1580" w="1840">
                  <a:moveTo>
                    <a:pt x="1059" y="0"/>
                  </a:moveTo>
                  <a:cubicBezTo>
                    <a:pt x="353" y="0"/>
                    <a:pt x="0" y="857"/>
                    <a:pt x="504" y="1348"/>
                  </a:cubicBezTo>
                  <a:cubicBezTo>
                    <a:pt x="664" y="1508"/>
                    <a:pt x="861" y="1580"/>
                    <a:pt x="1054" y="1580"/>
                  </a:cubicBezTo>
                  <a:cubicBezTo>
                    <a:pt x="1455" y="1580"/>
                    <a:pt x="1840" y="1270"/>
                    <a:pt x="1840" y="794"/>
                  </a:cubicBezTo>
                  <a:cubicBezTo>
                    <a:pt x="1840" y="353"/>
                    <a:pt x="1487" y="0"/>
                    <a:pt x="1059" y="0"/>
                  </a:cubicBez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4"/>
            <p:cNvSpPr/>
            <p:nvPr/>
          </p:nvSpPr>
          <p:spPr>
            <a:xfrm>
              <a:off x="5722650" y="1358275"/>
              <a:ext cx="46000" cy="39525"/>
            </a:xfrm>
            <a:custGeom>
              <a:rect b="b" l="l" r="r" t="t"/>
              <a:pathLst>
                <a:path extrusionOk="0" h="1581" w="1840">
                  <a:moveTo>
                    <a:pt x="1046" y="1"/>
                  </a:moveTo>
                  <a:cubicBezTo>
                    <a:pt x="353" y="1"/>
                    <a:pt x="0" y="858"/>
                    <a:pt x="492" y="1349"/>
                  </a:cubicBezTo>
                  <a:cubicBezTo>
                    <a:pt x="655" y="1509"/>
                    <a:pt x="855" y="1581"/>
                    <a:pt x="1050" y="1581"/>
                  </a:cubicBezTo>
                  <a:cubicBezTo>
                    <a:pt x="1455" y="1581"/>
                    <a:pt x="1840" y="1271"/>
                    <a:pt x="1840" y="795"/>
                  </a:cubicBezTo>
                  <a:cubicBezTo>
                    <a:pt x="1840" y="354"/>
                    <a:pt x="1487" y="1"/>
                    <a:pt x="1046" y="1"/>
                  </a:cubicBez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4"/>
            <p:cNvSpPr/>
            <p:nvPr/>
          </p:nvSpPr>
          <p:spPr>
            <a:xfrm>
              <a:off x="5859350" y="1157300"/>
              <a:ext cx="46025" cy="39450"/>
            </a:xfrm>
            <a:custGeom>
              <a:rect b="b" l="l" r="r" t="t"/>
              <a:pathLst>
                <a:path extrusionOk="0" h="1578" w="1841">
                  <a:moveTo>
                    <a:pt x="1059" y="1"/>
                  </a:moveTo>
                  <a:cubicBezTo>
                    <a:pt x="354" y="1"/>
                    <a:pt x="1" y="845"/>
                    <a:pt x="492" y="1349"/>
                  </a:cubicBezTo>
                  <a:cubicBezTo>
                    <a:pt x="655" y="1507"/>
                    <a:pt x="852" y="1578"/>
                    <a:pt x="1046" y="1578"/>
                  </a:cubicBezTo>
                  <a:cubicBezTo>
                    <a:pt x="1453" y="1578"/>
                    <a:pt x="1841" y="1264"/>
                    <a:pt x="1841" y="794"/>
                  </a:cubicBezTo>
                  <a:cubicBezTo>
                    <a:pt x="1841" y="353"/>
                    <a:pt x="1488" y="1"/>
                    <a:pt x="1059" y="1"/>
                  </a:cubicBez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4"/>
            <p:cNvSpPr/>
            <p:nvPr/>
          </p:nvSpPr>
          <p:spPr>
            <a:xfrm>
              <a:off x="6131225" y="1060900"/>
              <a:ext cx="46025" cy="39350"/>
            </a:xfrm>
            <a:custGeom>
              <a:rect b="b" l="l" r="r" t="t"/>
              <a:pathLst>
                <a:path extrusionOk="0" h="1574" w="1841">
                  <a:moveTo>
                    <a:pt x="1059" y="1"/>
                  </a:moveTo>
                  <a:cubicBezTo>
                    <a:pt x="353" y="1"/>
                    <a:pt x="1" y="845"/>
                    <a:pt x="492" y="1336"/>
                  </a:cubicBezTo>
                  <a:cubicBezTo>
                    <a:pt x="656" y="1500"/>
                    <a:pt x="856" y="1574"/>
                    <a:pt x="1051" y="1574"/>
                  </a:cubicBezTo>
                  <a:cubicBezTo>
                    <a:pt x="1456" y="1574"/>
                    <a:pt x="1840" y="1258"/>
                    <a:pt x="1840" y="782"/>
                  </a:cubicBezTo>
                  <a:cubicBezTo>
                    <a:pt x="1840" y="341"/>
                    <a:pt x="1487" y="1"/>
                    <a:pt x="1059" y="1"/>
                  </a:cubicBez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6358050" y="914425"/>
              <a:ext cx="46000" cy="39350"/>
            </a:xfrm>
            <a:custGeom>
              <a:rect b="b" l="l" r="r" t="t"/>
              <a:pathLst>
                <a:path extrusionOk="0" h="1574" w="1840">
                  <a:moveTo>
                    <a:pt x="1059" y="0"/>
                  </a:moveTo>
                  <a:cubicBezTo>
                    <a:pt x="353" y="0"/>
                    <a:pt x="0" y="845"/>
                    <a:pt x="504" y="1336"/>
                  </a:cubicBezTo>
                  <a:cubicBezTo>
                    <a:pt x="664" y="1500"/>
                    <a:pt x="861" y="1573"/>
                    <a:pt x="1054" y="1573"/>
                  </a:cubicBezTo>
                  <a:cubicBezTo>
                    <a:pt x="1455" y="1573"/>
                    <a:pt x="1840" y="1258"/>
                    <a:pt x="1840" y="782"/>
                  </a:cubicBezTo>
                  <a:cubicBezTo>
                    <a:pt x="1840" y="353"/>
                    <a:pt x="1487" y="0"/>
                    <a:pt x="1059" y="0"/>
                  </a:cubicBez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4"/>
            <p:cNvSpPr/>
            <p:nvPr/>
          </p:nvSpPr>
          <p:spPr>
            <a:xfrm>
              <a:off x="6510200" y="1128325"/>
              <a:ext cx="46025" cy="39450"/>
            </a:xfrm>
            <a:custGeom>
              <a:rect b="b" l="l" r="r" t="t"/>
              <a:pathLst>
                <a:path extrusionOk="0" h="1578" w="1841">
                  <a:moveTo>
                    <a:pt x="1046" y="0"/>
                  </a:moveTo>
                  <a:cubicBezTo>
                    <a:pt x="353" y="0"/>
                    <a:pt x="0" y="845"/>
                    <a:pt x="492" y="1349"/>
                  </a:cubicBezTo>
                  <a:cubicBezTo>
                    <a:pt x="650" y="1507"/>
                    <a:pt x="846" y="1578"/>
                    <a:pt x="1039" y="1578"/>
                  </a:cubicBezTo>
                  <a:cubicBezTo>
                    <a:pt x="1446" y="1578"/>
                    <a:pt x="1840" y="1264"/>
                    <a:pt x="1840" y="794"/>
                  </a:cubicBezTo>
                  <a:cubicBezTo>
                    <a:pt x="1840" y="353"/>
                    <a:pt x="1487" y="0"/>
                    <a:pt x="1046" y="0"/>
                  </a:cubicBez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6708025" y="1051150"/>
              <a:ext cx="46025" cy="39425"/>
            </a:xfrm>
            <a:custGeom>
              <a:rect b="b" l="l" r="r" t="t"/>
              <a:pathLst>
                <a:path extrusionOk="0" h="1577" w="1841">
                  <a:moveTo>
                    <a:pt x="1059" y="0"/>
                  </a:moveTo>
                  <a:cubicBezTo>
                    <a:pt x="354" y="0"/>
                    <a:pt x="1" y="844"/>
                    <a:pt x="492" y="1348"/>
                  </a:cubicBezTo>
                  <a:cubicBezTo>
                    <a:pt x="654" y="1506"/>
                    <a:pt x="851" y="1577"/>
                    <a:pt x="1044" y="1577"/>
                  </a:cubicBezTo>
                  <a:cubicBezTo>
                    <a:pt x="1451" y="1577"/>
                    <a:pt x="1840" y="1260"/>
                    <a:pt x="1840" y="781"/>
                  </a:cubicBezTo>
                  <a:cubicBezTo>
                    <a:pt x="1840" y="353"/>
                    <a:pt x="1488" y="0"/>
                    <a:pt x="1059" y="0"/>
                  </a:cubicBez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4"/>
            <p:cNvSpPr/>
            <p:nvPr/>
          </p:nvSpPr>
          <p:spPr>
            <a:xfrm>
              <a:off x="7033125" y="1244875"/>
              <a:ext cx="46025" cy="39450"/>
            </a:xfrm>
            <a:custGeom>
              <a:rect b="b" l="l" r="r" t="t"/>
              <a:pathLst>
                <a:path extrusionOk="0" h="1578" w="1841">
                  <a:moveTo>
                    <a:pt x="1047" y="1"/>
                  </a:moveTo>
                  <a:cubicBezTo>
                    <a:pt x="341" y="1"/>
                    <a:pt x="1" y="858"/>
                    <a:pt x="492" y="1349"/>
                  </a:cubicBezTo>
                  <a:cubicBezTo>
                    <a:pt x="651" y="1507"/>
                    <a:pt x="847" y="1578"/>
                    <a:pt x="1040" y="1578"/>
                  </a:cubicBezTo>
                  <a:cubicBezTo>
                    <a:pt x="1447" y="1578"/>
                    <a:pt x="1841" y="1264"/>
                    <a:pt x="1841" y="795"/>
                  </a:cubicBezTo>
                  <a:cubicBezTo>
                    <a:pt x="1841" y="353"/>
                    <a:pt x="1488" y="1"/>
                    <a:pt x="1047" y="1"/>
                  </a:cubicBez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4"/>
            <p:cNvSpPr/>
            <p:nvPr/>
          </p:nvSpPr>
          <p:spPr>
            <a:xfrm>
              <a:off x="4898850" y="1313550"/>
              <a:ext cx="46025" cy="39350"/>
            </a:xfrm>
            <a:custGeom>
              <a:rect b="b" l="l" r="r" t="t"/>
              <a:pathLst>
                <a:path extrusionOk="0" h="1574" w="1841">
                  <a:moveTo>
                    <a:pt x="1059" y="1"/>
                  </a:moveTo>
                  <a:cubicBezTo>
                    <a:pt x="354" y="1"/>
                    <a:pt x="1" y="845"/>
                    <a:pt x="492" y="1336"/>
                  </a:cubicBezTo>
                  <a:cubicBezTo>
                    <a:pt x="656" y="1500"/>
                    <a:pt x="856" y="1574"/>
                    <a:pt x="1051" y="1574"/>
                  </a:cubicBezTo>
                  <a:cubicBezTo>
                    <a:pt x="1456" y="1574"/>
                    <a:pt x="1841" y="1258"/>
                    <a:pt x="1841" y="782"/>
                  </a:cubicBezTo>
                  <a:cubicBezTo>
                    <a:pt x="1841" y="341"/>
                    <a:pt x="1488" y="1"/>
                    <a:pt x="1059" y="1"/>
                  </a:cubicBez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4"/>
            <p:cNvSpPr/>
            <p:nvPr/>
          </p:nvSpPr>
          <p:spPr>
            <a:xfrm>
              <a:off x="5551575" y="1234800"/>
              <a:ext cx="46025" cy="39350"/>
            </a:xfrm>
            <a:custGeom>
              <a:rect b="b" l="l" r="r" t="t"/>
              <a:pathLst>
                <a:path extrusionOk="0" h="1574" w="1841">
                  <a:moveTo>
                    <a:pt x="1059" y="0"/>
                  </a:moveTo>
                  <a:cubicBezTo>
                    <a:pt x="354" y="0"/>
                    <a:pt x="1" y="845"/>
                    <a:pt x="505" y="1336"/>
                  </a:cubicBezTo>
                  <a:cubicBezTo>
                    <a:pt x="665" y="1500"/>
                    <a:pt x="862" y="1573"/>
                    <a:pt x="1055" y="1573"/>
                  </a:cubicBezTo>
                  <a:cubicBezTo>
                    <a:pt x="1456" y="1573"/>
                    <a:pt x="1841" y="1258"/>
                    <a:pt x="1841" y="782"/>
                  </a:cubicBezTo>
                  <a:cubicBezTo>
                    <a:pt x="1841" y="341"/>
                    <a:pt x="1488" y="0"/>
                    <a:pt x="1059" y="0"/>
                  </a:cubicBezTo>
                  <a:close/>
                </a:path>
              </a:pathLst>
            </a:custGeom>
            <a:solidFill>
              <a:srgbClr val="FF99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4"/>
            <p:cNvSpPr/>
            <p:nvPr/>
          </p:nvSpPr>
          <p:spPr>
            <a:xfrm>
              <a:off x="5887400" y="907725"/>
              <a:ext cx="45075" cy="39575"/>
            </a:xfrm>
            <a:custGeom>
              <a:rect b="b" l="l" r="r" t="t"/>
              <a:pathLst>
                <a:path extrusionOk="0" h="1583" w="1803">
                  <a:moveTo>
                    <a:pt x="896" y="1"/>
                  </a:moveTo>
                  <a:cubicBezTo>
                    <a:pt x="589" y="1"/>
                    <a:pt x="299" y="182"/>
                    <a:pt x="177" y="483"/>
                  </a:cubicBezTo>
                  <a:cubicBezTo>
                    <a:pt x="0" y="886"/>
                    <a:pt x="189" y="1352"/>
                    <a:pt x="593" y="1516"/>
                  </a:cubicBezTo>
                  <a:cubicBezTo>
                    <a:pt x="695" y="1561"/>
                    <a:pt x="802" y="1582"/>
                    <a:pt x="907" y="1582"/>
                  </a:cubicBezTo>
                  <a:cubicBezTo>
                    <a:pt x="1215" y="1582"/>
                    <a:pt x="1507" y="1400"/>
                    <a:pt x="1639" y="1100"/>
                  </a:cubicBezTo>
                  <a:cubicBezTo>
                    <a:pt x="1802" y="697"/>
                    <a:pt x="1613" y="231"/>
                    <a:pt x="1210" y="67"/>
                  </a:cubicBezTo>
                  <a:cubicBezTo>
                    <a:pt x="1107" y="22"/>
                    <a:pt x="1001" y="1"/>
                    <a:pt x="896" y="1"/>
                  </a:cubicBezTo>
                  <a:close/>
                </a:path>
              </a:pathLst>
            </a:custGeom>
            <a:solidFill>
              <a:srgbClr val="FF99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4"/>
            <p:cNvSpPr/>
            <p:nvPr/>
          </p:nvSpPr>
          <p:spPr>
            <a:xfrm>
              <a:off x="6166200" y="1209275"/>
              <a:ext cx="39700" cy="39725"/>
            </a:xfrm>
            <a:custGeom>
              <a:rect b="b" l="l" r="r" t="t"/>
              <a:pathLst>
                <a:path extrusionOk="0" h="1589" w="1588">
                  <a:moveTo>
                    <a:pt x="794" y="1"/>
                  </a:moveTo>
                  <a:cubicBezTo>
                    <a:pt x="366" y="1"/>
                    <a:pt x="0" y="354"/>
                    <a:pt x="0" y="795"/>
                  </a:cubicBezTo>
                  <a:cubicBezTo>
                    <a:pt x="0" y="1223"/>
                    <a:pt x="366" y="1588"/>
                    <a:pt x="794" y="1588"/>
                  </a:cubicBezTo>
                  <a:cubicBezTo>
                    <a:pt x="1235" y="1588"/>
                    <a:pt x="1588" y="1223"/>
                    <a:pt x="1588" y="795"/>
                  </a:cubicBezTo>
                  <a:cubicBezTo>
                    <a:pt x="1588" y="354"/>
                    <a:pt x="1235" y="1"/>
                    <a:pt x="794" y="1"/>
                  </a:cubicBezTo>
                  <a:close/>
                </a:path>
              </a:pathLst>
            </a:custGeom>
            <a:solidFill>
              <a:srgbClr val="FF99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4"/>
            <p:cNvSpPr/>
            <p:nvPr/>
          </p:nvSpPr>
          <p:spPr>
            <a:xfrm>
              <a:off x="6373800" y="1380650"/>
              <a:ext cx="39700" cy="39400"/>
            </a:xfrm>
            <a:custGeom>
              <a:rect b="b" l="l" r="r" t="t"/>
              <a:pathLst>
                <a:path extrusionOk="0" h="1576" w="1588">
                  <a:moveTo>
                    <a:pt x="794" y="1"/>
                  </a:moveTo>
                  <a:cubicBezTo>
                    <a:pt x="353" y="1"/>
                    <a:pt x="0" y="353"/>
                    <a:pt x="0" y="794"/>
                  </a:cubicBezTo>
                  <a:cubicBezTo>
                    <a:pt x="0" y="1223"/>
                    <a:pt x="353" y="1576"/>
                    <a:pt x="794" y="1576"/>
                  </a:cubicBezTo>
                  <a:cubicBezTo>
                    <a:pt x="1235" y="1576"/>
                    <a:pt x="1588" y="1223"/>
                    <a:pt x="1588" y="794"/>
                  </a:cubicBezTo>
                  <a:cubicBezTo>
                    <a:pt x="1588" y="353"/>
                    <a:pt x="1235" y="1"/>
                    <a:pt x="794" y="1"/>
                  </a:cubicBezTo>
                  <a:close/>
                </a:path>
              </a:pathLst>
            </a:custGeom>
            <a:solidFill>
              <a:srgbClr val="FF99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4"/>
            <p:cNvSpPr/>
            <p:nvPr/>
          </p:nvSpPr>
          <p:spPr>
            <a:xfrm>
              <a:off x="6594950" y="1344425"/>
              <a:ext cx="46000" cy="39350"/>
            </a:xfrm>
            <a:custGeom>
              <a:rect b="b" l="l" r="r" t="t"/>
              <a:pathLst>
                <a:path extrusionOk="0" h="1574" w="1840">
                  <a:moveTo>
                    <a:pt x="1059" y="1"/>
                  </a:moveTo>
                  <a:cubicBezTo>
                    <a:pt x="353" y="1"/>
                    <a:pt x="0" y="845"/>
                    <a:pt x="491" y="1336"/>
                  </a:cubicBezTo>
                  <a:cubicBezTo>
                    <a:pt x="655" y="1500"/>
                    <a:pt x="855" y="1573"/>
                    <a:pt x="1050" y="1573"/>
                  </a:cubicBezTo>
                  <a:cubicBezTo>
                    <a:pt x="1455" y="1573"/>
                    <a:pt x="1840" y="1258"/>
                    <a:pt x="1840" y="782"/>
                  </a:cubicBezTo>
                  <a:cubicBezTo>
                    <a:pt x="1840" y="353"/>
                    <a:pt x="1487" y="1"/>
                    <a:pt x="1059" y="1"/>
                  </a:cubicBezTo>
                  <a:close/>
                </a:path>
              </a:pathLst>
            </a:custGeom>
            <a:solidFill>
              <a:srgbClr val="FF99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4"/>
            <p:cNvSpPr/>
            <p:nvPr/>
          </p:nvSpPr>
          <p:spPr>
            <a:xfrm>
              <a:off x="6731025" y="1382850"/>
              <a:ext cx="46025" cy="39475"/>
            </a:xfrm>
            <a:custGeom>
              <a:rect b="b" l="l" r="r" t="t"/>
              <a:pathLst>
                <a:path extrusionOk="0" h="1579" w="1841">
                  <a:moveTo>
                    <a:pt x="1059" y="1"/>
                  </a:moveTo>
                  <a:cubicBezTo>
                    <a:pt x="353" y="1"/>
                    <a:pt x="1" y="858"/>
                    <a:pt x="505" y="1349"/>
                  </a:cubicBezTo>
                  <a:cubicBezTo>
                    <a:pt x="663" y="1507"/>
                    <a:pt x="858" y="1578"/>
                    <a:pt x="1049" y="1578"/>
                  </a:cubicBezTo>
                  <a:cubicBezTo>
                    <a:pt x="1452" y="1578"/>
                    <a:pt x="1840" y="1265"/>
                    <a:pt x="1840" y="795"/>
                  </a:cubicBezTo>
                  <a:cubicBezTo>
                    <a:pt x="1840" y="354"/>
                    <a:pt x="1488" y="1"/>
                    <a:pt x="1059" y="1"/>
                  </a:cubicBezTo>
                  <a:close/>
                </a:path>
              </a:pathLst>
            </a:custGeom>
            <a:solidFill>
              <a:srgbClr val="FF99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4"/>
            <p:cNvSpPr/>
            <p:nvPr/>
          </p:nvSpPr>
          <p:spPr>
            <a:xfrm>
              <a:off x="6891700" y="1116350"/>
              <a:ext cx="46000" cy="39350"/>
            </a:xfrm>
            <a:custGeom>
              <a:rect b="b" l="l" r="r" t="t"/>
              <a:pathLst>
                <a:path extrusionOk="0" h="1574" w="1840">
                  <a:moveTo>
                    <a:pt x="1046" y="1"/>
                  </a:moveTo>
                  <a:cubicBezTo>
                    <a:pt x="353" y="1"/>
                    <a:pt x="0" y="845"/>
                    <a:pt x="491" y="1336"/>
                  </a:cubicBezTo>
                  <a:cubicBezTo>
                    <a:pt x="651" y="1500"/>
                    <a:pt x="850" y="1573"/>
                    <a:pt x="1045" y="1573"/>
                  </a:cubicBezTo>
                  <a:cubicBezTo>
                    <a:pt x="1450" y="1573"/>
                    <a:pt x="1840" y="1258"/>
                    <a:pt x="1840" y="782"/>
                  </a:cubicBezTo>
                  <a:cubicBezTo>
                    <a:pt x="1840" y="353"/>
                    <a:pt x="1487" y="1"/>
                    <a:pt x="1046" y="1"/>
                  </a:cubicBezTo>
                  <a:close/>
                </a:path>
              </a:pathLst>
            </a:custGeom>
            <a:solidFill>
              <a:srgbClr val="FF99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4"/>
            <p:cNvSpPr/>
            <p:nvPr/>
          </p:nvSpPr>
          <p:spPr>
            <a:xfrm>
              <a:off x="7059275" y="1035400"/>
              <a:ext cx="46025" cy="39450"/>
            </a:xfrm>
            <a:custGeom>
              <a:rect b="b" l="l" r="r" t="t"/>
              <a:pathLst>
                <a:path extrusionOk="0" h="1578" w="1841">
                  <a:moveTo>
                    <a:pt x="1059" y="0"/>
                  </a:moveTo>
                  <a:cubicBezTo>
                    <a:pt x="354" y="0"/>
                    <a:pt x="1" y="844"/>
                    <a:pt x="505" y="1348"/>
                  </a:cubicBezTo>
                  <a:cubicBezTo>
                    <a:pt x="663" y="1507"/>
                    <a:pt x="858" y="1577"/>
                    <a:pt x="1049" y="1577"/>
                  </a:cubicBezTo>
                  <a:cubicBezTo>
                    <a:pt x="1452" y="1577"/>
                    <a:pt x="1840" y="1264"/>
                    <a:pt x="1840" y="794"/>
                  </a:cubicBezTo>
                  <a:cubicBezTo>
                    <a:pt x="1840" y="353"/>
                    <a:pt x="1488" y="0"/>
                    <a:pt x="1059" y="0"/>
                  </a:cubicBezTo>
                  <a:close/>
                </a:path>
              </a:pathLst>
            </a:custGeom>
            <a:solidFill>
              <a:srgbClr val="FF99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4"/>
            <p:cNvSpPr/>
            <p:nvPr/>
          </p:nvSpPr>
          <p:spPr>
            <a:xfrm>
              <a:off x="4708275" y="856450"/>
              <a:ext cx="2575650" cy="667875"/>
            </a:xfrm>
            <a:custGeom>
              <a:rect b="b" l="l" r="r" t="t"/>
              <a:pathLst>
                <a:path extrusionOk="0" h="26715" w="103026">
                  <a:moveTo>
                    <a:pt x="55432" y="1"/>
                  </a:moveTo>
                  <a:lnTo>
                    <a:pt x="46271" y="7952"/>
                  </a:lnTo>
                  <a:lnTo>
                    <a:pt x="35938" y="5507"/>
                  </a:lnTo>
                  <a:lnTo>
                    <a:pt x="35913" y="5507"/>
                  </a:lnTo>
                  <a:lnTo>
                    <a:pt x="27294" y="11934"/>
                  </a:lnTo>
                  <a:lnTo>
                    <a:pt x="16382" y="6188"/>
                  </a:lnTo>
                  <a:lnTo>
                    <a:pt x="11480" y="23287"/>
                  </a:lnTo>
                  <a:lnTo>
                    <a:pt x="0" y="26526"/>
                  </a:lnTo>
                  <a:lnTo>
                    <a:pt x="38" y="26664"/>
                  </a:lnTo>
                  <a:lnTo>
                    <a:pt x="11593" y="23401"/>
                  </a:lnTo>
                  <a:lnTo>
                    <a:pt x="16470" y="6389"/>
                  </a:lnTo>
                  <a:lnTo>
                    <a:pt x="27306" y="12098"/>
                  </a:lnTo>
                  <a:lnTo>
                    <a:pt x="35938" y="5659"/>
                  </a:lnTo>
                  <a:lnTo>
                    <a:pt x="46309" y="8103"/>
                  </a:lnTo>
                  <a:lnTo>
                    <a:pt x="55419" y="215"/>
                  </a:lnTo>
                  <a:lnTo>
                    <a:pt x="64958" y="12186"/>
                  </a:lnTo>
                  <a:lnTo>
                    <a:pt x="64970" y="12211"/>
                  </a:lnTo>
                  <a:lnTo>
                    <a:pt x="79663" y="15815"/>
                  </a:lnTo>
                  <a:lnTo>
                    <a:pt x="79714" y="15827"/>
                  </a:lnTo>
                  <a:lnTo>
                    <a:pt x="87186" y="5293"/>
                  </a:lnTo>
                  <a:lnTo>
                    <a:pt x="90815" y="19368"/>
                  </a:lnTo>
                  <a:lnTo>
                    <a:pt x="90815" y="19394"/>
                  </a:lnTo>
                  <a:lnTo>
                    <a:pt x="102950" y="26715"/>
                  </a:lnTo>
                  <a:lnTo>
                    <a:pt x="103025" y="26589"/>
                  </a:lnTo>
                  <a:lnTo>
                    <a:pt x="90941" y="19305"/>
                  </a:lnTo>
                  <a:lnTo>
                    <a:pt x="87249" y="4966"/>
                  </a:lnTo>
                  <a:lnTo>
                    <a:pt x="79651" y="15664"/>
                  </a:lnTo>
                  <a:lnTo>
                    <a:pt x="65046" y="12085"/>
                  </a:lnTo>
                  <a:lnTo>
                    <a:pt x="55432" y="1"/>
                  </a:ln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4"/>
            <p:cNvSpPr/>
            <p:nvPr/>
          </p:nvSpPr>
          <p:spPr>
            <a:xfrm>
              <a:off x="4558950" y="1523350"/>
              <a:ext cx="2813800" cy="3825"/>
            </a:xfrm>
            <a:custGeom>
              <a:rect b="b" l="l" r="r" t="t"/>
              <a:pathLst>
                <a:path extrusionOk="0" h="153" w="112552">
                  <a:moveTo>
                    <a:pt x="1" y="1"/>
                  </a:moveTo>
                  <a:lnTo>
                    <a:pt x="1" y="152"/>
                  </a:lnTo>
                  <a:lnTo>
                    <a:pt x="112552" y="152"/>
                  </a:lnTo>
                  <a:lnTo>
                    <a:pt x="112552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4"/>
            <p:cNvSpPr/>
            <p:nvPr/>
          </p:nvSpPr>
          <p:spPr>
            <a:xfrm>
              <a:off x="4967225" y="1418775"/>
              <a:ext cx="46025" cy="39450"/>
            </a:xfrm>
            <a:custGeom>
              <a:rect b="b" l="l" r="r" t="t"/>
              <a:pathLst>
                <a:path extrusionOk="0" h="1578" w="1841">
                  <a:moveTo>
                    <a:pt x="1059" y="0"/>
                  </a:moveTo>
                  <a:cubicBezTo>
                    <a:pt x="353" y="0"/>
                    <a:pt x="0" y="845"/>
                    <a:pt x="492" y="1349"/>
                  </a:cubicBezTo>
                  <a:cubicBezTo>
                    <a:pt x="654" y="1506"/>
                    <a:pt x="850" y="1577"/>
                    <a:pt x="1043" y="1577"/>
                  </a:cubicBezTo>
                  <a:cubicBezTo>
                    <a:pt x="1451" y="1577"/>
                    <a:pt x="1840" y="1261"/>
                    <a:pt x="1840" y="782"/>
                  </a:cubicBezTo>
                  <a:cubicBezTo>
                    <a:pt x="1840" y="353"/>
                    <a:pt x="1487" y="0"/>
                    <a:pt x="1059" y="0"/>
                  </a:cubicBez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4"/>
            <p:cNvSpPr/>
            <p:nvPr/>
          </p:nvSpPr>
          <p:spPr>
            <a:xfrm>
              <a:off x="5101172" y="992325"/>
              <a:ext cx="42875" cy="39850"/>
            </a:xfrm>
            <a:custGeom>
              <a:rect b="b" l="l" r="r" t="t"/>
              <a:pathLst>
                <a:path extrusionOk="0" h="1594" w="1715">
                  <a:moveTo>
                    <a:pt x="849" y="1"/>
                  </a:moveTo>
                  <a:cubicBezTo>
                    <a:pt x="810" y="1"/>
                    <a:pt x="771" y="4"/>
                    <a:pt x="731" y="9"/>
                  </a:cubicBezTo>
                  <a:cubicBezTo>
                    <a:pt x="290" y="85"/>
                    <a:pt x="1" y="488"/>
                    <a:pt x="76" y="917"/>
                  </a:cubicBezTo>
                  <a:cubicBezTo>
                    <a:pt x="133" y="1317"/>
                    <a:pt x="482" y="1593"/>
                    <a:pt x="866" y="1593"/>
                  </a:cubicBezTo>
                  <a:cubicBezTo>
                    <a:pt x="905" y="1593"/>
                    <a:pt x="944" y="1590"/>
                    <a:pt x="983" y="1584"/>
                  </a:cubicBezTo>
                  <a:cubicBezTo>
                    <a:pt x="1412" y="1509"/>
                    <a:pt x="1714" y="1106"/>
                    <a:pt x="1639" y="665"/>
                  </a:cubicBezTo>
                  <a:cubicBezTo>
                    <a:pt x="1581" y="276"/>
                    <a:pt x="1233" y="1"/>
                    <a:pt x="849" y="1"/>
                  </a:cubicBez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4"/>
            <p:cNvSpPr/>
            <p:nvPr/>
          </p:nvSpPr>
          <p:spPr>
            <a:xfrm>
              <a:off x="5364775" y="1136200"/>
              <a:ext cx="46025" cy="39450"/>
            </a:xfrm>
            <a:custGeom>
              <a:rect b="b" l="l" r="r" t="t"/>
              <a:pathLst>
                <a:path extrusionOk="0" h="1578" w="1841">
                  <a:moveTo>
                    <a:pt x="1046" y="0"/>
                  </a:moveTo>
                  <a:cubicBezTo>
                    <a:pt x="353" y="0"/>
                    <a:pt x="1" y="845"/>
                    <a:pt x="492" y="1349"/>
                  </a:cubicBezTo>
                  <a:cubicBezTo>
                    <a:pt x="654" y="1507"/>
                    <a:pt x="852" y="1578"/>
                    <a:pt x="1045" y="1578"/>
                  </a:cubicBezTo>
                  <a:cubicBezTo>
                    <a:pt x="1452" y="1578"/>
                    <a:pt x="1840" y="1264"/>
                    <a:pt x="1840" y="794"/>
                  </a:cubicBezTo>
                  <a:cubicBezTo>
                    <a:pt x="1840" y="353"/>
                    <a:pt x="1488" y="0"/>
                    <a:pt x="1046" y="0"/>
                  </a:cubicBez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4"/>
            <p:cNvSpPr/>
            <p:nvPr/>
          </p:nvSpPr>
          <p:spPr>
            <a:xfrm>
              <a:off x="5581825" y="976800"/>
              <a:ext cx="46025" cy="39525"/>
            </a:xfrm>
            <a:custGeom>
              <a:rect b="b" l="l" r="r" t="t"/>
              <a:pathLst>
                <a:path extrusionOk="0" h="1581" w="1841">
                  <a:moveTo>
                    <a:pt x="1059" y="0"/>
                  </a:moveTo>
                  <a:cubicBezTo>
                    <a:pt x="353" y="0"/>
                    <a:pt x="1" y="857"/>
                    <a:pt x="505" y="1349"/>
                  </a:cubicBezTo>
                  <a:cubicBezTo>
                    <a:pt x="664" y="1508"/>
                    <a:pt x="861" y="1580"/>
                    <a:pt x="1055" y="1580"/>
                  </a:cubicBezTo>
                  <a:cubicBezTo>
                    <a:pt x="1456" y="1580"/>
                    <a:pt x="1840" y="1270"/>
                    <a:pt x="1840" y="794"/>
                  </a:cubicBezTo>
                  <a:cubicBezTo>
                    <a:pt x="1840" y="353"/>
                    <a:pt x="1488" y="0"/>
                    <a:pt x="1059" y="0"/>
                  </a:cubicBez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4"/>
            <p:cNvSpPr/>
            <p:nvPr/>
          </p:nvSpPr>
          <p:spPr>
            <a:xfrm>
              <a:off x="5838875" y="1036025"/>
              <a:ext cx="46025" cy="39450"/>
            </a:xfrm>
            <a:custGeom>
              <a:rect b="b" l="l" r="r" t="t"/>
              <a:pathLst>
                <a:path extrusionOk="0" h="1578" w="1841">
                  <a:moveTo>
                    <a:pt x="1059" y="0"/>
                  </a:moveTo>
                  <a:cubicBezTo>
                    <a:pt x="354" y="0"/>
                    <a:pt x="1" y="845"/>
                    <a:pt x="492" y="1349"/>
                  </a:cubicBezTo>
                  <a:cubicBezTo>
                    <a:pt x="655" y="1507"/>
                    <a:pt x="852" y="1578"/>
                    <a:pt x="1046" y="1578"/>
                  </a:cubicBezTo>
                  <a:cubicBezTo>
                    <a:pt x="1453" y="1578"/>
                    <a:pt x="1841" y="1264"/>
                    <a:pt x="1841" y="794"/>
                  </a:cubicBezTo>
                  <a:cubicBezTo>
                    <a:pt x="1841" y="353"/>
                    <a:pt x="1488" y="0"/>
                    <a:pt x="1059" y="0"/>
                  </a:cubicBez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4"/>
            <p:cNvSpPr/>
            <p:nvPr/>
          </p:nvSpPr>
          <p:spPr>
            <a:xfrm>
              <a:off x="6316150" y="1138400"/>
              <a:ext cx="39700" cy="39400"/>
            </a:xfrm>
            <a:custGeom>
              <a:rect b="b" l="l" r="r" t="t"/>
              <a:pathLst>
                <a:path extrusionOk="0" h="1576" w="1588">
                  <a:moveTo>
                    <a:pt x="794" y="1"/>
                  </a:moveTo>
                  <a:cubicBezTo>
                    <a:pt x="353" y="1"/>
                    <a:pt x="0" y="353"/>
                    <a:pt x="0" y="782"/>
                  </a:cubicBezTo>
                  <a:cubicBezTo>
                    <a:pt x="0" y="1223"/>
                    <a:pt x="353" y="1576"/>
                    <a:pt x="794" y="1576"/>
                  </a:cubicBezTo>
                  <a:cubicBezTo>
                    <a:pt x="1235" y="1576"/>
                    <a:pt x="1588" y="1223"/>
                    <a:pt x="1588" y="782"/>
                  </a:cubicBezTo>
                  <a:cubicBezTo>
                    <a:pt x="1588" y="353"/>
                    <a:pt x="1235" y="1"/>
                    <a:pt x="794" y="1"/>
                  </a:cubicBez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4"/>
            <p:cNvSpPr/>
            <p:nvPr/>
          </p:nvSpPr>
          <p:spPr>
            <a:xfrm>
              <a:off x="6675275" y="1230075"/>
              <a:ext cx="46000" cy="39350"/>
            </a:xfrm>
            <a:custGeom>
              <a:rect b="b" l="l" r="r" t="t"/>
              <a:pathLst>
                <a:path extrusionOk="0" h="1574" w="1840">
                  <a:moveTo>
                    <a:pt x="1046" y="0"/>
                  </a:moveTo>
                  <a:cubicBezTo>
                    <a:pt x="353" y="0"/>
                    <a:pt x="0" y="845"/>
                    <a:pt x="492" y="1336"/>
                  </a:cubicBezTo>
                  <a:cubicBezTo>
                    <a:pt x="656" y="1500"/>
                    <a:pt x="856" y="1573"/>
                    <a:pt x="1051" y="1573"/>
                  </a:cubicBezTo>
                  <a:cubicBezTo>
                    <a:pt x="1456" y="1573"/>
                    <a:pt x="1840" y="1258"/>
                    <a:pt x="1840" y="782"/>
                  </a:cubicBezTo>
                  <a:cubicBezTo>
                    <a:pt x="1840" y="353"/>
                    <a:pt x="1487" y="0"/>
                    <a:pt x="1046" y="0"/>
                  </a:cubicBez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4"/>
            <p:cNvSpPr/>
            <p:nvPr/>
          </p:nvSpPr>
          <p:spPr>
            <a:xfrm>
              <a:off x="6863325" y="967025"/>
              <a:ext cx="46350" cy="39350"/>
            </a:xfrm>
            <a:custGeom>
              <a:rect b="b" l="l" r="r" t="t"/>
              <a:pathLst>
                <a:path extrusionOk="0" h="1574" w="1854">
                  <a:moveTo>
                    <a:pt x="1059" y="1"/>
                  </a:moveTo>
                  <a:cubicBezTo>
                    <a:pt x="354" y="1"/>
                    <a:pt x="1" y="845"/>
                    <a:pt x="505" y="1336"/>
                  </a:cubicBezTo>
                  <a:cubicBezTo>
                    <a:pt x="665" y="1500"/>
                    <a:pt x="863" y="1574"/>
                    <a:pt x="1058" y="1574"/>
                  </a:cubicBezTo>
                  <a:cubicBezTo>
                    <a:pt x="1463" y="1574"/>
                    <a:pt x="1853" y="1258"/>
                    <a:pt x="1853" y="782"/>
                  </a:cubicBezTo>
                  <a:cubicBezTo>
                    <a:pt x="1853" y="341"/>
                    <a:pt x="1500" y="1"/>
                    <a:pt x="1059" y="1"/>
                  </a:cubicBez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4"/>
            <p:cNvSpPr/>
            <p:nvPr/>
          </p:nvSpPr>
          <p:spPr>
            <a:xfrm>
              <a:off x="6956275" y="1323000"/>
              <a:ext cx="46000" cy="39350"/>
            </a:xfrm>
            <a:custGeom>
              <a:rect b="b" l="l" r="r" t="t"/>
              <a:pathLst>
                <a:path extrusionOk="0" h="1574" w="1840">
                  <a:moveTo>
                    <a:pt x="1059" y="1"/>
                  </a:moveTo>
                  <a:cubicBezTo>
                    <a:pt x="353" y="1"/>
                    <a:pt x="0" y="845"/>
                    <a:pt x="504" y="1336"/>
                  </a:cubicBezTo>
                  <a:cubicBezTo>
                    <a:pt x="664" y="1500"/>
                    <a:pt x="861" y="1574"/>
                    <a:pt x="1055" y="1574"/>
                  </a:cubicBezTo>
                  <a:cubicBezTo>
                    <a:pt x="1456" y="1574"/>
                    <a:pt x="1840" y="1258"/>
                    <a:pt x="1840" y="782"/>
                  </a:cubicBezTo>
                  <a:cubicBezTo>
                    <a:pt x="1840" y="354"/>
                    <a:pt x="1487" y="1"/>
                    <a:pt x="1059" y="1"/>
                  </a:cubicBez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" name="Google Shape;58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list" type="obj">
  <p:cSld name="OBJEC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6"/>
          <p:cNvSpPr txBox="1"/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b="1" i="0" sz="27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62" name="Google Shape;62;p6"/>
          <p:cNvSpPr txBox="1"/>
          <p:nvPr>
            <p:ph idx="1" type="body"/>
          </p:nvPr>
        </p:nvSpPr>
        <p:spPr>
          <a:xfrm>
            <a:off x="531050" y="1023175"/>
            <a:ext cx="7161000" cy="32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b="0" i="0" sz="2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b="0" i="0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b="0" i="0" sz="1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b="0" i="0" sz="1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57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57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pic>
        <p:nvPicPr>
          <p:cNvPr id="63" name="Google Shape;63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1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" type="twoObj">
  <p:cSld name="TWO_OBJECTS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7"/>
          <p:cNvSpPr txBox="1"/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b="1" i="0" sz="27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66" name="Google Shape;66;p7"/>
          <p:cNvSpPr txBox="1"/>
          <p:nvPr/>
        </p:nvSpPr>
        <p:spPr>
          <a:xfrm>
            <a:off x="4472325" y="1162300"/>
            <a:ext cx="33441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531050" y="1023175"/>
            <a:ext cx="3493200" cy="32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b="0" i="0" sz="2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b="0" i="0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b="0" i="0" sz="1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b="0" i="0" sz="1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57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57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8" name="Google Shape;68;p7"/>
          <p:cNvSpPr txBox="1"/>
          <p:nvPr>
            <p:ph idx="2" type="body"/>
          </p:nvPr>
        </p:nvSpPr>
        <p:spPr>
          <a:xfrm>
            <a:off x="4397775" y="1023175"/>
            <a:ext cx="3493200" cy="32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b="0" i="0" sz="2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b="0" i="0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b="0" i="0" sz="1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b="0" i="0" sz="1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57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57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pic>
        <p:nvPicPr>
          <p:cNvPr id="69" name="Google Shape;69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+ horizontal image">
  <p:cSld name="Two Content Blocks + Picture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8"/>
          <p:cNvSpPr txBox="1"/>
          <p:nvPr/>
        </p:nvSpPr>
        <p:spPr>
          <a:xfrm>
            <a:off x="718800" y="1024875"/>
            <a:ext cx="7750200" cy="10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2" name="Google Shape;72;p8"/>
          <p:cNvSpPr txBox="1"/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b="1" i="0" sz="27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3" name="Google Shape;73;p8"/>
          <p:cNvSpPr txBox="1"/>
          <p:nvPr>
            <p:ph idx="1" type="subTitle"/>
          </p:nvPr>
        </p:nvSpPr>
        <p:spPr>
          <a:xfrm>
            <a:off x="534700" y="918225"/>
            <a:ext cx="4722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8"/>
          <p:cNvSpPr txBox="1"/>
          <p:nvPr>
            <p:ph idx="2" type="body"/>
          </p:nvPr>
        </p:nvSpPr>
        <p:spPr>
          <a:xfrm>
            <a:off x="531050" y="1395225"/>
            <a:ext cx="81630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b="0" i="0" sz="2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b="0" i="0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b="0" i="0" sz="1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b="0" i="0" sz="1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57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57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pic>
        <p:nvPicPr>
          <p:cNvPr id="75" name="Google Shape;7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Row list + image">
  <p:cSld name="Two Content Blocks + Picture_2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"/>
          <p:cNvSpPr txBox="1"/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b="1" i="0" sz="27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8" name="Google Shape;78;p9"/>
          <p:cNvSpPr txBox="1"/>
          <p:nvPr>
            <p:ph idx="1" type="subTitle"/>
          </p:nvPr>
        </p:nvSpPr>
        <p:spPr>
          <a:xfrm>
            <a:off x="534700" y="918225"/>
            <a:ext cx="4722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9"/>
          <p:cNvSpPr txBox="1"/>
          <p:nvPr>
            <p:ph idx="2" type="body"/>
          </p:nvPr>
        </p:nvSpPr>
        <p:spPr>
          <a:xfrm>
            <a:off x="531050" y="1395225"/>
            <a:ext cx="4722300" cy="30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b="0" i="0" sz="2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b="0" i="0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b="0" i="0" sz="1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b="0" i="0" sz="1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57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57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pic>
        <p:nvPicPr>
          <p:cNvPr id="80" name="Google Shape;80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list">
  <p:cSld name="Two Content Blocks + Picture_2_1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0"/>
          <p:cNvSpPr txBox="1"/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b="1" i="0" sz="27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83" name="Google Shape;83;p10"/>
          <p:cNvSpPr txBox="1"/>
          <p:nvPr>
            <p:ph idx="1" type="subTitle"/>
          </p:nvPr>
        </p:nvSpPr>
        <p:spPr>
          <a:xfrm>
            <a:off x="535276" y="918225"/>
            <a:ext cx="4077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Google Shape;84;p10"/>
          <p:cNvSpPr txBox="1"/>
          <p:nvPr>
            <p:ph idx="2" type="body"/>
          </p:nvPr>
        </p:nvSpPr>
        <p:spPr>
          <a:xfrm>
            <a:off x="531050" y="1395225"/>
            <a:ext cx="40815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b="0" i="0" sz="2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b="0" i="0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b="0" i="0" sz="1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b="0" i="0" sz="1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57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57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85" name="Google Shape;85;p10"/>
          <p:cNvSpPr txBox="1"/>
          <p:nvPr>
            <p:ph idx="3" type="subTitle"/>
          </p:nvPr>
        </p:nvSpPr>
        <p:spPr>
          <a:xfrm>
            <a:off x="535276" y="2862025"/>
            <a:ext cx="4077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10"/>
          <p:cNvSpPr txBox="1"/>
          <p:nvPr>
            <p:ph idx="4" type="body"/>
          </p:nvPr>
        </p:nvSpPr>
        <p:spPr>
          <a:xfrm>
            <a:off x="531050" y="3339025"/>
            <a:ext cx="40815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b="0" i="0" sz="2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b="0" i="0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b="0" i="0" sz="1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b="0" i="0" sz="1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57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57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87" name="Google Shape;87;p10"/>
          <p:cNvSpPr txBox="1"/>
          <p:nvPr>
            <p:ph idx="5" type="subTitle"/>
          </p:nvPr>
        </p:nvSpPr>
        <p:spPr>
          <a:xfrm>
            <a:off x="4810401" y="918225"/>
            <a:ext cx="4077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10"/>
          <p:cNvSpPr txBox="1"/>
          <p:nvPr>
            <p:ph idx="6" type="body"/>
          </p:nvPr>
        </p:nvSpPr>
        <p:spPr>
          <a:xfrm>
            <a:off x="4806175" y="1395225"/>
            <a:ext cx="40815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b="0" i="0" sz="2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b="0" i="0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b="0" i="0" sz="1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b="0" i="0" sz="1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57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57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89" name="Google Shape;89;p10"/>
          <p:cNvSpPr txBox="1"/>
          <p:nvPr>
            <p:ph idx="7" type="subTitle"/>
          </p:nvPr>
        </p:nvSpPr>
        <p:spPr>
          <a:xfrm>
            <a:off x="4810401" y="2862025"/>
            <a:ext cx="4077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10"/>
          <p:cNvSpPr txBox="1"/>
          <p:nvPr>
            <p:ph idx="8" type="body"/>
          </p:nvPr>
        </p:nvSpPr>
        <p:spPr>
          <a:xfrm>
            <a:off x="4806175" y="3339025"/>
            <a:ext cx="40815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b="0" i="0" sz="2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b="0" i="0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b="0" i="0" sz="1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b="0" i="0" sz="1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57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57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pic>
        <p:nvPicPr>
          <p:cNvPr id="91" name="Google Shape;9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list">
  <p:cSld name="Two Content Blocks + Picture_2_1_1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"/>
          <p:cNvSpPr txBox="1"/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b="1" i="0" sz="27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94" name="Google Shape;94;p11"/>
          <p:cNvSpPr txBox="1"/>
          <p:nvPr/>
        </p:nvSpPr>
        <p:spPr>
          <a:xfrm>
            <a:off x="1149250" y="3624025"/>
            <a:ext cx="2389800" cy="2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1"/>
          <p:cNvSpPr txBox="1"/>
          <p:nvPr>
            <p:ph idx="1" type="subTitle"/>
          </p:nvPr>
        </p:nvSpPr>
        <p:spPr>
          <a:xfrm>
            <a:off x="534700" y="918225"/>
            <a:ext cx="4722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11"/>
          <p:cNvSpPr txBox="1"/>
          <p:nvPr>
            <p:ph idx="2" type="body"/>
          </p:nvPr>
        </p:nvSpPr>
        <p:spPr>
          <a:xfrm>
            <a:off x="531050" y="1395225"/>
            <a:ext cx="47223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b="0" i="0" sz="2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b="0" i="0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b="0" i="0" sz="1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b="0" i="0" sz="1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57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57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97" name="Google Shape;97;p11"/>
          <p:cNvSpPr txBox="1"/>
          <p:nvPr>
            <p:ph idx="3" type="subTitle"/>
          </p:nvPr>
        </p:nvSpPr>
        <p:spPr>
          <a:xfrm>
            <a:off x="534700" y="2862025"/>
            <a:ext cx="4722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8" name="Google Shape;98;p11"/>
          <p:cNvSpPr txBox="1"/>
          <p:nvPr>
            <p:ph idx="4" type="body"/>
          </p:nvPr>
        </p:nvSpPr>
        <p:spPr>
          <a:xfrm>
            <a:off x="531050" y="3339025"/>
            <a:ext cx="47223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b="0" i="0" sz="2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b="0" i="0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b="0" i="0" sz="1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b="0" i="0" sz="1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57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57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57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pic>
        <p:nvPicPr>
          <p:cNvPr id="99" name="Google Shape;99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Navy" type="secHead">
  <p:cSld name="SECTION_HEADER">
    <p:bg>
      <p:bgPr>
        <a:solidFill>
          <a:schemeClr val="dk2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2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2"/>
          <p:cNvSpPr txBox="1"/>
          <p:nvPr>
            <p:ph type="title"/>
          </p:nvPr>
        </p:nvSpPr>
        <p:spPr>
          <a:xfrm>
            <a:off x="623888" y="30705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b="1" i="0" sz="27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03" name="Google Shape;103;p12"/>
          <p:cNvSpPr txBox="1"/>
          <p:nvPr>
            <p:ph idx="1" type="subTitle"/>
          </p:nvPr>
        </p:nvSpPr>
        <p:spPr>
          <a:xfrm>
            <a:off x="653175" y="39000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04" name="Google Shape;104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484">
          <p15:clr>
            <a:srgbClr val="FBAE40"/>
          </p15:clr>
        </p15:guide>
        <p15:guide id="2" pos="216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Moss">
  <p:cSld name="Section Header Moss">
    <p:bg>
      <p:bgPr>
        <a:solidFill>
          <a:schemeClr val="accent2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3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3"/>
          <p:cNvSpPr txBox="1"/>
          <p:nvPr>
            <p:ph type="title"/>
          </p:nvPr>
        </p:nvSpPr>
        <p:spPr>
          <a:xfrm>
            <a:off x="623888" y="30705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b="1" i="0" sz="27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09" name="Google Shape;109;p13"/>
          <p:cNvSpPr txBox="1"/>
          <p:nvPr>
            <p:ph idx="1" type="subTitle"/>
          </p:nvPr>
        </p:nvSpPr>
        <p:spPr>
          <a:xfrm>
            <a:off x="653175" y="39000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Sea Green">
  <p:cSld name="Section Header Sea Green">
    <p:bg>
      <p:bgPr>
        <a:solidFill>
          <a:schemeClr val="accent3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4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4"/>
          <p:cNvSpPr txBox="1"/>
          <p:nvPr>
            <p:ph type="title"/>
          </p:nvPr>
        </p:nvSpPr>
        <p:spPr>
          <a:xfrm>
            <a:off x="623888" y="30705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b="1" i="0" sz="27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15" name="Google Shape;115;p14"/>
          <p:cNvSpPr txBox="1"/>
          <p:nvPr>
            <p:ph idx="1" type="subTitle"/>
          </p:nvPr>
        </p:nvSpPr>
        <p:spPr>
          <a:xfrm>
            <a:off x="653175" y="39000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16" name="Google Shape;116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Coral">
  <p:cSld name="Section Header Coral">
    <p:bg>
      <p:bgPr>
        <a:solidFill>
          <a:schemeClr val="accent4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5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5"/>
          <p:cNvSpPr txBox="1"/>
          <p:nvPr>
            <p:ph type="title"/>
          </p:nvPr>
        </p:nvSpPr>
        <p:spPr>
          <a:xfrm>
            <a:off x="623888" y="30705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b="1" i="0" sz="27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21" name="Google Shape;121;p15"/>
          <p:cNvSpPr txBox="1"/>
          <p:nvPr>
            <p:ph idx="1" type="subTitle"/>
          </p:nvPr>
        </p:nvSpPr>
        <p:spPr>
          <a:xfrm>
            <a:off x="653175" y="39000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22" name="Google Shape;122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Gold">
  <p:cSld name="Section Header Gold">
    <p:bg>
      <p:bgPr>
        <a:solidFill>
          <a:schemeClr val="lt2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6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6"/>
          <p:cNvSpPr txBox="1"/>
          <p:nvPr>
            <p:ph type="title"/>
          </p:nvPr>
        </p:nvSpPr>
        <p:spPr>
          <a:xfrm>
            <a:off x="623888" y="30705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entury Gothic"/>
              <a:buNone/>
              <a:defRPr b="1" i="0" sz="2700" u="none" cap="none" strike="noStrike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7" name="Google Shape;127;p16"/>
          <p:cNvSpPr txBox="1"/>
          <p:nvPr>
            <p:ph idx="1" type="subTitle"/>
          </p:nvPr>
        </p:nvSpPr>
        <p:spPr>
          <a:xfrm>
            <a:off x="653175" y="39000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28" name="Google Shape;128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Aqua 1">
  <p:cSld name="Section Header Aqua_1">
    <p:bg>
      <p:bgPr>
        <a:solidFill>
          <a:schemeClr val="accent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7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7"/>
          <p:cNvSpPr txBox="1"/>
          <p:nvPr>
            <p:ph type="title"/>
          </p:nvPr>
        </p:nvSpPr>
        <p:spPr>
          <a:xfrm>
            <a:off x="776288" y="32229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b="1" i="0" sz="27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33" name="Google Shape;133;p17"/>
          <p:cNvSpPr txBox="1"/>
          <p:nvPr>
            <p:ph idx="1" type="subTitle"/>
          </p:nvPr>
        </p:nvSpPr>
        <p:spPr>
          <a:xfrm>
            <a:off x="805575" y="40524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34" name="Google Shape;134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 txBox="1"/>
          <p:nvPr>
            <p:ph idx="1" type="body"/>
          </p:nvPr>
        </p:nvSpPr>
        <p:spPr>
          <a:xfrm>
            <a:off x="618825" y="1679175"/>
            <a:ext cx="3534300" cy="20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8" name="Google Shape;138;p18"/>
          <p:cNvSpPr txBox="1"/>
          <p:nvPr>
            <p:ph type="ctrTitle"/>
          </p:nvPr>
        </p:nvSpPr>
        <p:spPr>
          <a:xfrm>
            <a:off x="618825" y="411675"/>
            <a:ext cx="26865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139" name="Google Shape;139;p18"/>
          <p:cNvSpPr/>
          <p:nvPr/>
        </p:nvSpPr>
        <p:spPr>
          <a:xfrm>
            <a:off x="720000" y="4690125"/>
            <a:ext cx="167150" cy="167150"/>
          </a:xfrm>
          <a:custGeom>
            <a:rect b="b" l="l" r="r" t="t"/>
            <a:pathLst>
              <a:path extrusionOk="0" h="6686" w="6686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8"/>
          <p:cNvSpPr/>
          <p:nvPr/>
        </p:nvSpPr>
        <p:spPr>
          <a:xfrm>
            <a:off x="2058475" y="4152200"/>
            <a:ext cx="108650" cy="108650"/>
          </a:xfrm>
          <a:custGeom>
            <a:rect b="b" l="l" r="r" t="t"/>
            <a:pathLst>
              <a:path extrusionOk="0" h="4346" w="4346">
                <a:moveTo>
                  <a:pt x="4008" y="356"/>
                </a:moveTo>
                <a:lnTo>
                  <a:pt x="4008" y="4027"/>
                </a:lnTo>
                <a:lnTo>
                  <a:pt x="338" y="4027"/>
                </a:lnTo>
                <a:lnTo>
                  <a:pt x="338" y="356"/>
                </a:lnTo>
                <a:close/>
                <a:moveTo>
                  <a:pt x="1" y="1"/>
                </a:moveTo>
                <a:lnTo>
                  <a:pt x="1" y="4345"/>
                </a:lnTo>
                <a:lnTo>
                  <a:pt x="4346" y="4345"/>
                </a:lnTo>
                <a:lnTo>
                  <a:pt x="4346" y="1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8"/>
          <p:cNvSpPr/>
          <p:nvPr/>
        </p:nvSpPr>
        <p:spPr>
          <a:xfrm>
            <a:off x="1432075" y="4296400"/>
            <a:ext cx="52475" cy="52450"/>
          </a:xfrm>
          <a:custGeom>
            <a:rect b="b" l="l" r="r" t="t"/>
            <a:pathLst>
              <a:path extrusionOk="0" h="2098" w="2099">
                <a:moveTo>
                  <a:pt x="1761" y="319"/>
                </a:moveTo>
                <a:lnTo>
                  <a:pt x="1761" y="1761"/>
                </a:lnTo>
                <a:lnTo>
                  <a:pt x="319" y="1761"/>
                </a:lnTo>
                <a:lnTo>
                  <a:pt x="319" y="319"/>
                </a:lnTo>
                <a:close/>
                <a:moveTo>
                  <a:pt x="1" y="0"/>
                </a:moveTo>
                <a:lnTo>
                  <a:pt x="1" y="2098"/>
                </a:lnTo>
                <a:lnTo>
                  <a:pt x="2098" y="2098"/>
                </a:lnTo>
                <a:lnTo>
                  <a:pt x="2098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8"/>
          <p:cNvSpPr/>
          <p:nvPr/>
        </p:nvSpPr>
        <p:spPr>
          <a:xfrm>
            <a:off x="2194725" y="4474775"/>
            <a:ext cx="164350" cy="164350"/>
          </a:xfrm>
          <a:custGeom>
            <a:rect b="b" l="l" r="r" t="t"/>
            <a:pathLst>
              <a:path extrusionOk="0" h="6574" w="6574">
                <a:moveTo>
                  <a:pt x="6218" y="337"/>
                </a:moveTo>
                <a:lnTo>
                  <a:pt x="6218" y="6236"/>
                </a:lnTo>
                <a:lnTo>
                  <a:pt x="319" y="6236"/>
                </a:lnTo>
                <a:lnTo>
                  <a:pt x="319" y="337"/>
                </a:lnTo>
                <a:close/>
                <a:moveTo>
                  <a:pt x="0" y="0"/>
                </a:moveTo>
                <a:lnTo>
                  <a:pt x="0" y="6573"/>
                </a:lnTo>
                <a:lnTo>
                  <a:pt x="6555" y="6573"/>
                </a:lnTo>
                <a:lnTo>
                  <a:pt x="6573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8"/>
          <p:cNvSpPr/>
          <p:nvPr/>
        </p:nvSpPr>
        <p:spPr>
          <a:xfrm>
            <a:off x="1585475" y="4695513"/>
            <a:ext cx="155925" cy="156375"/>
          </a:xfrm>
          <a:custGeom>
            <a:rect b="b" l="l" r="r" t="t"/>
            <a:pathLst>
              <a:path extrusionOk="0" h="6255" w="6237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4" name="Google Shape;144;p18"/>
          <p:cNvGrpSpPr/>
          <p:nvPr/>
        </p:nvGrpSpPr>
        <p:grpSpPr>
          <a:xfrm>
            <a:off x="8148521" y="3004593"/>
            <a:ext cx="98059" cy="1147595"/>
            <a:chOff x="3347921" y="16006"/>
            <a:chExt cx="98059" cy="1147595"/>
          </a:xfrm>
        </p:grpSpPr>
        <p:sp>
          <p:nvSpPr>
            <p:cNvPr id="145" name="Google Shape;145;p18"/>
            <p:cNvSpPr/>
            <p:nvPr/>
          </p:nvSpPr>
          <p:spPr>
            <a:xfrm>
              <a:off x="3347921" y="1065280"/>
              <a:ext cx="98059" cy="98321"/>
            </a:xfrm>
            <a:custGeom>
              <a:rect b="b" l="l" r="r" t="t"/>
              <a:pathLst>
                <a:path extrusionOk="0" fill="none" h="3752" w="3742">
                  <a:moveTo>
                    <a:pt x="0" y="1"/>
                  </a:moveTo>
                  <a:lnTo>
                    <a:pt x="3741" y="1"/>
                  </a:lnTo>
                  <a:lnTo>
                    <a:pt x="3741" y="3751"/>
                  </a:lnTo>
                  <a:lnTo>
                    <a:pt x="0" y="3751"/>
                  </a:lnTo>
                  <a:close/>
                </a:path>
              </a:pathLst>
            </a:custGeom>
            <a:noFill/>
            <a:ln cap="flat" cmpd="sng" w="9525">
              <a:solidFill>
                <a:srgbClr val="E898AC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18"/>
            <p:cNvSpPr/>
            <p:nvPr/>
          </p:nvSpPr>
          <p:spPr>
            <a:xfrm>
              <a:off x="3392705" y="16006"/>
              <a:ext cx="8464" cy="894665"/>
            </a:xfrm>
            <a:custGeom>
              <a:rect b="b" l="l" r="r" t="t"/>
              <a:pathLst>
                <a:path extrusionOk="0" h="34141" w="323">
                  <a:moveTo>
                    <a:pt x="157" y="1"/>
                  </a:moveTo>
                  <a:lnTo>
                    <a:pt x="1" y="34141"/>
                  </a:lnTo>
                  <a:lnTo>
                    <a:pt x="323" y="34141"/>
                  </a:lnTo>
                  <a:lnTo>
                    <a:pt x="157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7" name="Google Shape;147;p18"/>
          <p:cNvGrpSpPr/>
          <p:nvPr/>
        </p:nvGrpSpPr>
        <p:grpSpPr>
          <a:xfrm>
            <a:off x="281421" y="3769263"/>
            <a:ext cx="121172" cy="760495"/>
            <a:chOff x="5245196" y="3136513"/>
            <a:chExt cx="121172" cy="760495"/>
          </a:xfrm>
        </p:grpSpPr>
        <p:sp>
          <p:nvSpPr>
            <p:cNvPr id="148" name="Google Shape;148;p18"/>
            <p:cNvSpPr/>
            <p:nvPr/>
          </p:nvSpPr>
          <p:spPr>
            <a:xfrm>
              <a:off x="5245196" y="3775810"/>
              <a:ext cx="121172" cy="121198"/>
            </a:xfrm>
            <a:custGeom>
              <a:rect b="b" l="l" r="r" t="t"/>
              <a:pathLst>
                <a:path extrusionOk="0" h="4625" w="4624">
                  <a:moveTo>
                    <a:pt x="0" y="1"/>
                  </a:moveTo>
                  <a:lnTo>
                    <a:pt x="0" y="4624"/>
                  </a:lnTo>
                  <a:lnTo>
                    <a:pt x="4624" y="4624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rgbClr val="E898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18"/>
            <p:cNvSpPr/>
            <p:nvPr/>
          </p:nvSpPr>
          <p:spPr>
            <a:xfrm>
              <a:off x="5309007" y="3136513"/>
              <a:ext cx="8464" cy="554288"/>
            </a:xfrm>
            <a:custGeom>
              <a:rect b="b" l="l" r="r" t="t"/>
              <a:pathLst>
                <a:path extrusionOk="0" h="21152" w="323">
                  <a:moveTo>
                    <a:pt x="166" y="1"/>
                  </a:moveTo>
                  <a:lnTo>
                    <a:pt x="0" y="21152"/>
                  </a:lnTo>
                  <a:lnTo>
                    <a:pt x="322" y="2115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0" name="Google Shape;150;p18"/>
          <p:cNvGrpSpPr/>
          <p:nvPr/>
        </p:nvGrpSpPr>
        <p:grpSpPr>
          <a:xfrm>
            <a:off x="8534739" y="4069632"/>
            <a:ext cx="57599" cy="831799"/>
            <a:chOff x="2038689" y="173907"/>
            <a:chExt cx="57599" cy="831799"/>
          </a:xfrm>
        </p:grpSpPr>
        <p:sp>
          <p:nvSpPr>
            <p:cNvPr id="151" name="Google Shape;151;p18"/>
            <p:cNvSpPr/>
            <p:nvPr/>
          </p:nvSpPr>
          <p:spPr>
            <a:xfrm>
              <a:off x="2038689" y="947872"/>
              <a:ext cx="57599" cy="57834"/>
            </a:xfrm>
            <a:custGeom>
              <a:rect b="b" l="l" r="r" t="t"/>
              <a:pathLst>
                <a:path extrusionOk="0" fill="none" h="2207" w="2198">
                  <a:moveTo>
                    <a:pt x="1" y="0"/>
                  </a:moveTo>
                  <a:lnTo>
                    <a:pt x="2197" y="0"/>
                  </a:lnTo>
                  <a:lnTo>
                    <a:pt x="2197" y="2206"/>
                  </a:lnTo>
                  <a:lnTo>
                    <a:pt x="1" y="2206"/>
                  </a:lnTo>
                  <a:close/>
                </a:path>
              </a:pathLst>
            </a:custGeom>
            <a:noFill/>
            <a:ln cap="flat" cmpd="sng" w="9525">
              <a:solidFill>
                <a:srgbClr val="00CFCC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18"/>
            <p:cNvSpPr/>
            <p:nvPr/>
          </p:nvSpPr>
          <p:spPr>
            <a:xfrm>
              <a:off x="2063269" y="173907"/>
              <a:ext cx="8438" cy="692074"/>
            </a:xfrm>
            <a:custGeom>
              <a:rect b="b" l="l" r="r" t="t"/>
              <a:pathLst>
                <a:path extrusionOk="0" h="26410" w="322">
                  <a:moveTo>
                    <a:pt x="166" y="1"/>
                  </a:moveTo>
                  <a:lnTo>
                    <a:pt x="0" y="26410"/>
                  </a:lnTo>
                  <a:lnTo>
                    <a:pt x="322" y="26410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3" name="Google Shape;153;p18"/>
          <p:cNvSpPr/>
          <p:nvPr/>
        </p:nvSpPr>
        <p:spPr>
          <a:xfrm>
            <a:off x="7686100" y="4568875"/>
            <a:ext cx="164350" cy="164350"/>
          </a:xfrm>
          <a:custGeom>
            <a:rect b="b" l="l" r="r" t="t"/>
            <a:pathLst>
              <a:path extrusionOk="0" h="6574" w="6574">
                <a:moveTo>
                  <a:pt x="6218" y="337"/>
                </a:moveTo>
                <a:lnTo>
                  <a:pt x="6218" y="6236"/>
                </a:lnTo>
                <a:lnTo>
                  <a:pt x="319" y="6236"/>
                </a:lnTo>
                <a:lnTo>
                  <a:pt x="319" y="337"/>
                </a:lnTo>
                <a:close/>
                <a:moveTo>
                  <a:pt x="0" y="0"/>
                </a:moveTo>
                <a:lnTo>
                  <a:pt x="0" y="6573"/>
                </a:lnTo>
                <a:lnTo>
                  <a:pt x="6555" y="6573"/>
                </a:lnTo>
                <a:lnTo>
                  <a:pt x="6573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8"/>
          <p:cNvSpPr/>
          <p:nvPr/>
        </p:nvSpPr>
        <p:spPr>
          <a:xfrm>
            <a:off x="8868125" y="3769263"/>
            <a:ext cx="155925" cy="156375"/>
          </a:xfrm>
          <a:custGeom>
            <a:rect b="b" l="l" r="r" t="t"/>
            <a:pathLst>
              <a:path extrusionOk="0" h="6255" w="6237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9"/>
          <p:cNvSpPr txBox="1"/>
          <p:nvPr>
            <p:ph type="ctrTitle"/>
          </p:nvPr>
        </p:nvSpPr>
        <p:spPr>
          <a:xfrm>
            <a:off x="618825" y="411675"/>
            <a:ext cx="4727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157" name="Google Shape;157;p19"/>
          <p:cNvSpPr/>
          <p:nvPr/>
        </p:nvSpPr>
        <p:spPr>
          <a:xfrm>
            <a:off x="7573050" y="277375"/>
            <a:ext cx="167150" cy="167150"/>
          </a:xfrm>
          <a:custGeom>
            <a:rect b="b" l="l" r="r" t="t"/>
            <a:pathLst>
              <a:path extrusionOk="0" h="6686" w="6686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9"/>
          <p:cNvSpPr/>
          <p:nvPr/>
        </p:nvSpPr>
        <p:spPr>
          <a:xfrm>
            <a:off x="8985850" y="411675"/>
            <a:ext cx="108650" cy="108650"/>
          </a:xfrm>
          <a:custGeom>
            <a:rect b="b" l="l" r="r" t="t"/>
            <a:pathLst>
              <a:path extrusionOk="0" h="4346" w="4346">
                <a:moveTo>
                  <a:pt x="4008" y="356"/>
                </a:moveTo>
                <a:lnTo>
                  <a:pt x="4008" y="4027"/>
                </a:lnTo>
                <a:lnTo>
                  <a:pt x="338" y="4027"/>
                </a:lnTo>
                <a:lnTo>
                  <a:pt x="338" y="356"/>
                </a:lnTo>
                <a:close/>
                <a:moveTo>
                  <a:pt x="1" y="1"/>
                </a:moveTo>
                <a:lnTo>
                  <a:pt x="1" y="4345"/>
                </a:lnTo>
                <a:lnTo>
                  <a:pt x="4346" y="4345"/>
                </a:lnTo>
                <a:lnTo>
                  <a:pt x="4346" y="1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9"/>
          <p:cNvSpPr/>
          <p:nvPr/>
        </p:nvSpPr>
        <p:spPr>
          <a:xfrm>
            <a:off x="8359450" y="555875"/>
            <a:ext cx="52475" cy="52450"/>
          </a:xfrm>
          <a:custGeom>
            <a:rect b="b" l="l" r="r" t="t"/>
            <a:pathLst>
              <a:path extrusionOk="0" h="2098" w="2099">
                <a:moveTo>
                  <a:pt x="1761" y="319"/>
                </a:moveTo>
                <a:lnTo>
                  <a:pt x="1761" y="1761"/>
                </a:lnTo>
                <a:lnTo>
                  <a:pt x="319" y="1761"/>
                </a:lnTo>
                <a:lnTo>
                  <a:pt x="319" y="319"/>
                </a:lnTo>
                <a:close/>
                <a:moveTo>
                  <a:pt x="1" y="0"/>
                </a:moveTo>
                <a:lnTo>
                  <a:pt x="1" y="2098"/>
                </a:lnTo>
                <a:lnTo>
                  <a:pt x="2098" y="2098"/>
                </a:lnTo>
                <a:lnTo>
                  <a:pt x="2098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9"/>
          <p:cNvSpPr/>
          <p:nvPr/>
        </p:nvSpPr>
        <p:spPr>
          <a:xfrm>
            <a:off x="9122100" y="734250"/>
            <a:ext cx="164350" cy="164350"/>
          </a:xfrm>
          <a:custGeom>
            <a:rect b="b" l="l" r="r" t="t"/>
            <a:pathLst>
              <a:path extrusionOk="0" h="6574" w="6574">
                <a:moveTo>
                  <a:pt x="6218" y="337"/>
                </a:moveTo>
                <a:lnTo>
                  <a:pt x="6218" y="6236"/>
                </a:lnTo>
                <a:lnTo>
                  <a:pt x="319" y="6236"/>
                </a:lnTo>
                <a:lnTo>
                  <a:pt x="319" y="337"/>
                </a:lnTo>
                <a:close/>
                <a:moveTo>
                  <a:pt x="0" y="0"/>
                </a:moveTo>
                <a:lnTo>
                  <a:pt x="0" y="6573"/>
                </a:lnTo>
                <a:lnTo>
                  <a:pt x="6555" y="6573"/>
                </a:lnTo>
                <a:lnTo>
                  <a:pt x="6573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9"/>
          <p:cNvSpPr/>
          <p:nvPr/>
        </p:nvSpPr>
        <p:spPr>
          <a:xfrm>
            <a:off x="8798600" y="1088650"/>
            <a:ext cx="155925" cy="156375"/>
          </a:xfrm>
          <a:custGeom>
            <a:rect b="b" l="l" r="r" t="t"/>
            <a:pathLst>
              <a:path extrusionOk="0" h="6255" w="6237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9"/>
          <p:cNvSpPr/>
          <p:nvPr/>
        </p:nvSpPr>
        <p:spPr>
          <a:xfrm>
            <a:off x="6099342" y="-150600"/>
            <a:ext cx="96045" cy="95462"/>
          </a:xfrm>
          <a:custGeom>
            <a:rect b="b" l="l" r="r" t="t"/>
            <a:pathLst>
              <a:path extrusionOk="0" h="3109" w="3128">
                <a:moveTo>
                  <a:pt x="2678" y="431"/>
                </a:moveTo>
                <a:lnTo>
                  <a:pt x="2678" y="2659"/>
                </a:lnTo>
                <a:lnTo>
                  <a:pt x="450" y="2659"/>
                </a:lnTo>
                <a:lnTo>
                  <a:pt x="450" y="431"/>
                </a:lnTo>
                <a:close/>
                <a:moveTo>
                  <a:pt x="0" y="0"/>
                </a:moveTo>
                <a:lnTo>
                  <a:pt x="0" y="3109"/>
                </a:lnTo>
                <a:lnTo>
                  <a:pt x="3128" y="3109"/>
                </a:lnTo>
                <a:lnTo>
                  <a:pt x="3128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9"/>
          <p:cNvSpPr/>
          <p:nvPr/>
        </p:nvSpPr>
        <p:spPr>
          <a:xfrm>
            <a:off x="6702523" y="444536"/>
            <a:ext cx="95493" cy="95462"/>
          </a:xfrm>
          <a:custGeom>
            <a:rect b="b" l="l" r="r" t="t"/>
            <a:pathLst>
              <a:path extrusionOk="0" h="3109" w="3110">
                <a:moveTo>
                  <a:pt x="2678" y="450"/>
                </a:moveTo>
                <a:lnTo>
                  <a:pt x="2678" y="2678"/>
                </a:lnTo>
                <a:lnTo>
                  <a:pt x="450" y="2678"/>
                </a:lnTo>
                <a:lnTo>
                  <a:pt x="450" y="450"/>
                </a:lnTo>
                <a:close/>
                <a:moveTo>
                  <a:pt x="1" y="0"/>
                </a:moveTo>
                <a:lnTo>
                  <a:pt x="1" y="3109"/>
                </a:lnTo>
                <a:lnTo>
                  <a:pt x="3109" y="3109"/>
                </a:lnTo>
                <a:lnTo>
                  <a:pt x="3109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9"/>
          <p:cNvSpPr/>
          <p:nvPr/>
        </p:nvSpPr>
        <p:spPr>
          <a:xfrm>
            <a:off x="5904975" y="143222"/>
            <a:ext cx="82259" cy="82259"/>
          </a:xfrm>
          <a:custGeom>
            <a:rect b="b" l="l" r="r" t="t"/>
            <a:pathLst>
              <a:path extrusionOk="0" h="2679" w="2679">
                <a:moveTo>
                  <a:pt x="1" y="1"/>
                </a:moveTo>
                <a:lnTo>
                  <a:pt x="1" y="2679"/>
                </a:lnTo>
                <a:lnTo>
                  <a:pt x="2679" y="2679"/>
                </a:lnTo>
                <a:lnTo>
                  <a:pt x="2679" y="1"/>
                </a:lnTo>
                <a:close/>
              </a:path>
            </a:pathLst>
          </a:custGeom>
          <a:solidFill>
            <a:srgbClr val="00CF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9"/>
          <p:cNvSpPr/>
          <p:nvPr/>
        </p:nvSpPr>
        <p:spPr>
          <a:xfrm>
            <a:off x="303600" y="4401725"/>
            <a:ext cx="167150" cy="167150"/>
          </a:xfrm>
          <a:custGeom>
            <a:rect b="b" l="l" r="r" t="t"/>
            <a:pathLst>
              <a:path extrusionOk="0" h="6686" w="6686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564075" y="4753900"/>
            <a:ext cx="155925" cy="156375"/>
          </a:xfrm>
          <a:custGeom>
            <a:rect b="b" l="l" r="r" t="t"/>
            <a:pathLst>
              <a:path extrusionOk="0" h="6255" w="6237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HEADER_1">
  <p:cSld name="SECTION_HEADER_1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"/>
          <p:cNvSpPr/>
          <p:nvPr/>
        </p:nvSpPr>
        <p:spPr>
          <a:xfrm>
            <a:off x="7202390" y="916059"/>
            <a:ext cx="121434" cy="121434"/>
          </a:xfrm>
          <a:custGeom>
            <a:rect b="b" l="l" r="r" t="t"/>
            <a:pathLst>
              <a:path extrusionOk="0" h="4634" w="4634">
                <a:moveTo>
                  <a:pt x="0" y="1"/>
                </a:moveTo>
                <a:lnTo>
                  <a:pt x="0" y="4634"/>
                </a:lnTo>
                <a:lnTo>
                  <a:pt x="4633" y="4634"/>
                </a:lnTo>
                <a:lnTo>
                  <a:pt x="4633" y="1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0"/>
          <p:cNvSpPr/>
          <p:nvPr/>
        </p:nvSpPr>
        <p:spPr>
          <a:xfrm>
            <a:off x="8263673" y="2953681"/>
            <a:ext cx="104086" cy="104322"/>
          </a:xfrm>
          <a:custGeom>
            <a:rect b="b" l="l" r="r" t="t"/>
            <a:pathLst>
              <a:path extrusionOk="0" h="3981" w="3972">
                <a:moveTo>
                  <a:pt x="0" y="1"/>
                </a:moveTo>
                <a:lnTo>
                  <a:pt x="0" y="3981"/>
                </a:lnTo>
                <a:lnTo>
                  <a:pt x="3972" y="3981"/>
                </a:lnTo>
                <a:lnTo>
                  <a:pt x="3972" y="1"/>
                </a:lnTo>
                <a:close/>
              </a:path>
            </a:pathLst>
          </a:custGeom>
          <a:solidFill>
            <a:srgbClr val="00CF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0" name="Google Shape;170;p20"/>
          <p:cNvGrpSpPr/>
          <p:nvPr/>
        </p:nvGrpSpPr>
        <p:grpSpPr>
          <a:xfrm>
            <a:off x="8263682" y="-434366"/>
            <a:ext cx="188886" cy="1181532"/>
            <a:chOff x="2877432" y="975334"/>
            <a:chExt cx="188886" cy="1181532"/>
          </a:xfrm>
        </p:grpSpPr>
        <p:sp>
          <p:nvSpPr>
            <p:cNvPr id="171" name="Google Shape;171;p20"/>
            <p:cNvSpPr/>
            <p:nvPr/>
          </p:nvSpPr>
          <p:spPr>
            <a:xfrm>
              <a:off x="2877432" y="1968242"/>
              <a:ext cx="188886" cy="188624"/>
            </a:xfrm>
            <a:custGeom>
              <a:rect b="b" l="l" r="r" t="t"/>
              <a:pathLst>
                <a:path extrusionOk="0" fill="none" h="7198" w="7208">
                  <a:moveTo>
                    <a:pt x="1" y="0"/>
                  </a:moveTo>
                  <a:lnTo>
                    <a:pt x="7208" y="0"/>
                  </a:lnTo>
                  <a:lnTo>
                    <a:pt x="7208" y="7198"/>
                  </a:lnTo>
                  <a:lnTo>
                    <a:pt x="1" y="7198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20"/>
            <p:cNvSpPr/>
            <p:nvPr/>
          </p:nvSpPr>
          <p:spPr>
            <a:xfrm>
              <a:off x="2905393" y="1452501"/>
              <a:ext cx="133226" cy="133252"/>
            </a:xfrm>
            <a:custGeom>
              <a:rect b="b" l="l" r="r" t="t"/>
              <a:pathLst>
                <a:path extrusionOk="0" fill="none" h="5085" w="5084">
                  <a:moveTo>
                    <a:pt x="0" y="1"/>
                  </a:moveTo>
                  <a:lnTo>
                    <a:pt x="5083" y="1"/>
                  </a:lnTo>
                  <a:lnTo>
                    <a:pt x="5083" y="5084"/>
                  </a:lnTo>
                  <a:lnTo>
                    <a:pt x="0" y="5084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20"/>
            <p:cNvSpPr/>
            <p:nvPr/>
          </p:nvSpPr>
          <p:spPr>
            <a:xfrm>
              <a:off x="2931651" y="975334"/>
              <a:ext cx="80476" cy="80711"/>
            </a:xfrm>
            <a:custGeom>
              <a:rect b="b" l="l" r="r" t="t"/>
              <a:pathLst>
                <a:path extrusionOk="0" fill="none" h="3080" w="3071">
                  <a:moveTo>
                    <a:pt x="0" y="0"/>
                  </a:moveTo>
                  <a:lnTo>
                    <a:pt x="3070" y="0"/>
                  </a:lnTo>
                  <a:lnTo>
                    <a:pt x="3070" y="3080"/>
                  </a:lnTo>
                  <a:lnTo>
                    <a:pt x="0" y="3080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4" name="Google Shape;174;p20"/>
          <p:cNvSpPr/>
          <p:nvPr/>
        </p:nvSpPr>
        <p:spPr>
          <a:xfrm>
            <a:off x="8485996" y="1614632"/>
            <a:ext cx="80502" cy="80476"/>
          </a:xfrm>
          <a:custGeom>
            <a:rect b="b" l="l" r="r" t="t"/>
            <a:pathLst>
              <a:path extrusionOk="0" h="3071" w="3072">
                <a:moveTo>
                  <a:pt x="1" y="0"/>
                </a:moveTo>
                <a:lnTo>
                  <a:pt x="1" y="3070"/>
                </a:lnTo>
                <a:lnTo>
                  <a:pt x="3071" y="3070"/>
                </a:lnTo>
                <a:lnTo>
                  <a:pt x="3071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5" name="Google Shape;175;p20"/>
          <p:cNvGrpSpPr/>
          <p:nvPr/>
        </p:nvGrpSpPr>
        <p:grpSpPr>
          <a:xfrm>
            <a:off x="3643898" y="-436198"/>
            <a:ext cx="133252" cy="1952377"/>
            <a:chOff x="6780548" y="337714"/>
            <a:chExt cx="133252" cy="1952377"/>
          </a:xfrm>
        </p:grpSpPr>
        <p:sp>
          <p:nvSpPr>
            <p:cNvPr id="176" name="Google Shape;176;p20"/>
            <p:cNvSpPr/>
            <p:nvPr/>
          </p:nvSpPr>
          <p:spPr>
            <a:xfrm>
              <a:off x="6780548" y="2156839"/>
              <a:ext cx="133252" cy="133252"/>
            </a:xfrm>
            <a:custGeom>
              <a:rect b="b" l="l" r="r" t="t"/>
              <a:pathLst>
                <a:path extrusionOk="0" fill="none" h="5085" w="5085">
                  <a:moveTo>
                    <a:pt x="1" y="1"/>
                  </a:moveTo>
                  <a:lnTo>
                    <a:pt x="5084" y="1"/>
                  </a:lnTo>
                  <a:lnTo>
                    <a:pt x="5084" y="5084"/>
                  </a:lnTo>
                  <a:lnTo>
                    <a:pt x="1" y="5084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20"/>
            <p:cNvSpPr/>
            <p:nvPr/>
          </p:nvSpPr>
          <p:spPr>
            <a:xfrm>
              <a:off x="6842943" y="337714"/>
              <a:ext cx="8464" cy="1695359"/>
            </a:xfrm>
            <a:custGeom>
              <a:rect b="b" l="l" r="r" t="t"/>
              <a:pathLst>
                <a:path extrusionOk="0" h="64696" w="323">
                  <a:moveTo>
                    <a:pt x="157" y="0"/>
                  </a:moveTo>
                  <a:lnTo>
                    <a:pt x="1" y="64695"/>
                  </a:lnTo>
                  <a:lnTo>
                    <a:pt x="322" y="64695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8" name="Google Shape;178;p20"/>
          <p:cNvSpPr/>
          <p:nvPr/>
        </p:nvSpPr>
        <p:spPr>
          <a:xfrm>
            <a:off x="8935726" y="10"/>
            <a:ext cx="8464" cy="2519637"/>
          </a:xfrm>
          <a:custGeom>
            <a:rect b="b" l="l" r="r" t="t"/>
            <a:pathLst>
              <a:path extrusionOk="0" h="96151" w="323">
                <a:moveTo>
                  <a:pt x="166" y="0"/>
                </a:moveTo>
                <a:lnTo>
                  <a:pt x="1" y="96150"/>
                </a:lnTo>
                <a:lnTo>
                  <a:pt x="323" y="96150"/>
                </a:lnTo>
                <a:lnTo>
                  <a:pt x="16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9" name="Google Shape;179;p20"/>
          <p:cNvGrpSpPr/>
          <p:nvPr/>
        </p:nvGrpSpPr>
        <p:grpSpPr>
          <a:xfrm>
            <a:off x="8008096" y="2108910"/>
            <a:ext cx="199001" cy="2139770"/>
            <a:chOff x="8008096" y="2108910"/>
            <a:chExt cx="199001" cy="2139770"/>
          </a:xfrm>
        </p:grpSpPr>
        <p:sp>
          <p:nvSpPr>
            <p:cNvPr id="180" name="Google Shape;180;p20"/>
            <p:cNvSpPr/>
            <p:nvPr/>
          </p:nvSpPr>
          <p:spPr>
            <a:xfrm>
              <a:off x="8008096" y="4049705"/>
              <a:ext cx="199001" cy="198975"/>
            </a:xfrm>
            <a:custGeom>
              <a:rect b="b" l="l" r="r" t="t"/>
              <a:pathLst>
                <a:path extrusionOk="0" h="7593" w="7594">
                  <a:moveTo>
                    <a:pt x="1" y="0"/>
                  </a:moveTo>
                  <a:lnTo>
                    <a:pt x="1" y="7593"/>
                  </a:lnTo>
                  <a:lnTo>
                    <a:pt x="7593" y="7593"/>
                  </a:lnTo>
                  <a:lnTo>
                    <a:pt x="7593" y="0"/>
                  </a:ln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20"/>
            <p:cNvSpPr/>
            <p:nvPr/>
          </p:nvSpPr>
          <p:spPr>
            <a:xfrm>
              <a:off x="8103246" y="2108910"/>
              <a:ext cx="8464" cy="1793863"/>
            </a:xfrm>
            <a:custGeom>
              <a:rect b="b" l="l" r="r" t="t"/>
              <a:pathLst>
                <a:path extrusionOk="0" h="68455" w="323">
                  <a:moveTo>
                    <a:pt x="166" y="1"/>
                  </a:moveTo>
                  <a:lnTo>
                    <a:pt x="0" y="68455"/>
                  </a:lnTo>
                  <a:lnTo>
                    <a:pt x="322" y="68455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2" name="Google Shape;182;p20"/>
          <p:cNvGrpSpPr/>
          <p:nvPr/>
        </p:nvGrpSpPr>
        <p:grpSpPr>
          <a:xfrm>
            <a:off x="520996" y="1091548"/>
            <a:ext cx="199001" cy="2139770"/>
            <a:chOff x="8008096" y="2108910"/>
            <a:chExt cx="199001" cy="2139770"/>
          </a:xfrm>
        </p:grpSpPr>
        <p:sp>
          <p:nvSpPr>
            <p:cNvPr id="183" name="Google Shape;183;p20"/>
            <p:cNvSpPr/>
            <p:nvPr/>
          </p:nvSpPr>
          <p:spPr>
            <a:xfrm>
              <a:off x="8008096" y="4049705"/>
              <a:ext cx="199001" cy="198975"/>
            </a:xfrm>
            <a:custGeom>
              <a:rect b="b" l="l" r="r" t="t"/>
              <a:pathLst>
                <a:path extrusionOk="0" h="7593" w="7594">
                  <a:moveTo>
                    <a:pt x="1" y="0"/>
                  </a:moveTo>
                  <a:lnTo>
                    <a:pt x="1" y="7593"/>
                  </a:lnTo>
                  <a:lnTo>
                    <a:pt x="7593" y="7593"/>
                  </a:lnTo>
                  <a:lnTo>
                    <a:pt x="7593" y="0"/>
                  </a:ln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20"/>
            <p:cNvSpPr/>
            <p:nvPr/>
          </p:nvSpPr>
          <p:spPr>
            <a:xfrm>
              <a:off x="8103246" y="2108910"/>
              <a:ext cx="8464" cy="1793863"/>
            </a:xfrm>
            <a:custGeom>
              <a:rect b="b" l="l" r="r" t="t"/>
              <a:pathLst>
                <a:path extrusionOk="0" h="68455" w="323">
                  <a:moveTo>
                    <a:pt x="166" y="1"/>
                  </a:moveTo>
                  <a:lnTo>
                    <a:pt x="0" y="68455"/>
                  </a:lnTo>
                  <a:lnTo>
                    <a:pt x="322" y="68455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5" name="Google Shape;185;p20"/>
          <p:cNvSpPr txBox="1"/>
          <p:nvPr>
            <p:ph type="ctrTitle"/>
          </p:nvPr>
        </p:nvSpPr>
        <p:spPr>
          <a:xfrm>
            <a:off x="2031287" y="1742775"/>
            <a:ext cx="26220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86" name="Google Shape;186;p20"/>
          <p:cNvSpPr txBox="1"/>
          <p:nvPr>
            <p:ph idx="1" type="subTitle"/>
          </p:nvPr>
        </p:nvSpPr>
        <p:spPr>
          <a:xfrm>
            <a:off x="1791587" y="2417450"/>
            <a:ext cx="3101400" cy="10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7" name="Google Shape;187;p20"/>
          <p:cNvSpPr txBox="1"/>
          <p:nvPr>
            <p:ph idx="2" type="title"/>
          </p:nvPr>
        </p:nvSpPr>
        <p:spPr>
          <a:xfrm>
            <a:off x="5834900" y="2122225"/>
            <a:ext cx="9810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list">
  <p:cSld name="CUSTOM_4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1"/>
          <p:cNvSpPr txBox="1"/>
          <p:nvPr>
            <p:ph idx="1" type="body"/>
          </p:nvPr>
        </p:nvSpPr>
        <p:spPr>
          <a:xfrm>
            <a:off x="597375" y="1063525"/>
            <a:ext cx="3908700" cy="37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Livvic Light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unito Light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21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unito Light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21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unito Light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21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unito Light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unito Light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21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unito Light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21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unito Light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21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unito Light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0" name="Google Shape;190;p21"/>
          <p:cNvSpPr txBox="1"/>
          <p:nvPr>
            <p:ph type="ctrTitle"/>
          </p:nvPr>
        </p:nvSpPr>
        <p:spPr>
          <a:xfrm>
            <a:off x="618825" y="411675"/>
            <a:ext cx="4727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191" name="Google Shape;191;p21"/>
          <p:cNvSpPr txBox="1"/>
          <p:nvPr>
            <p:ph idx="2" type="body"/>
          </p:nvPr>
        </p:nvSpPr>
        <p:spPr>
          <a:xfrm>
            <a:off x="4690125" y="1063525"/>
            <a:ext cx="3908700" cy="37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5D37"/>
              </a:buClr>
              <a:buSzPts val="1000"/>
              <a:buFont typeface="Livvic Light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000"/>
              <a:buFont typeface="Nunito Light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21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000"/>
              <a:buFont typeface="Nunito Light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21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000"/>
              <a:buFont typeface="Nunito Light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21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Nunito Light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Nunito Light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21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Nunito Light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21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Nunito Light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21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Nunito Light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2" name="Google Shape;192;p21"/>
          <p:cNvSpPr/>
          <p:nvPr/>
        </p:nvSpPr>
        <p:spPr>
          <a:xfrm>
            <a:off x="8829925" y="1123700"/>
            <a:ext cx="108650" cy="108625"/>
          </a:xfrm>
          <a:custGeom>
            <a:rect b="b" l="l" r="r" t="t"/>
            <a:pathLst>
              <a:path extrusionOk="0" h="4345" w="4346">
                <a:moveTo>
                  <a:pt x="4027" y="337"/>
                </a:moveTo>
                <a:lnTo>
                  <a:pt x="4027" y="4008"/>
                </a:lnTo>
                <a:lnTo>
                  <a:pt x="338" y="4008"/>
                </a:lnTo>
                <a:lnTo>
                  <a:pt x="338" y="337"/>
                </a:lnTo>
                <a:close/>
                <a:moveTo>
                  <a:pt x="1" y="0"/>
                </a:moveTo>
                <a:lnTo>
                  <a:pt x="1" y="4345"/>
                </a:lnTo>
                <a:lnTo>
                  <a:pt x="4346" y="4345"/>
                </a:lnTo>
                <a:lnTo>
                  <a:pt x="4346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1"/>
          <p:cNvSpPr/>
          <p:nvPr/>
        </p:nvSpPr>
        <p:spPr>
          <a:xfrm>
            <a:off x="9156250" y="1340450"/>
            <a:ext cx="111450" cy="110975"/>
          </a:xfrm>
          <a:custGeom>
            <a:rect b="b" l="l" r="r" t="t"/>
            <a:pathLst>
              <a:path extrusionOk="0" h="4439" w="4458">
                <a:moveTo>
                  <a:pt x="4008" y="431"/>
                </a:moveTo>
                <a:lnTo>
                  <a:pt x="4008" y="4008"/>
                </a:lnTo>
                <a:lnTo>
                  <a:pt x="431" y="4008"/>
                </a:lnTo>
                <a:lnTo>
                  <a:pt x="431" y="431"/>
                </a:lnTo>
                <a:close/>
                <a:moveTo>
                  <a:pt x="0" y="1"/>
                </a:moveTo>
                <a:lnTo>
                  <a:pt x="0" y="4439"/>
                </a:lnTo>
                <a:lnTo>
                  <a:pt x="4457" y="4439"/>
                </a:lnTo>
                <a:lnTo>
                  <a:pt x="4457" y="1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1"/>
          <p:cNvSpPr/>
          <p:nvPr/>
        </p:nvSpPr>
        <p:spPr>
          <a:xfrm>
            <a:off x="5809850" y="214400"/>
            <a:ext cx="108625" cy="108625"/>
          </a:xfrm>
          <a:custGeom>
            <a:rect b="b" l="l" r="r" t="t"/>
            <a:pathLst>
              <a:path extrusionOk="0" h="4345" w="4345">
                <a:moveTo>
                  <a:pt x="4008" y="337"/>
                </a:moveTo>
                <a:lnTo>
                  <a:pt x="4008" y="4008"/>
                </a:lnTo>
                <a:lnTo>
                  <a:pt x="337" y="4008"/>
                </a:lnTo>
                <a:lnTo>
                  <a:pt x="337" y="337"/>
                </a:lnTo>
                <a:close/>
                <a:moveTo>
                  <a:pt x="0" y="0"/>
                </a:moveTo>
                <a:lnTo>
                  <a:pt x="0" y="4345"/>
                </a:lnTo>
                <a:lnTo>
                  <a:pt x="4345" y="4345"/>
                </a:lnTo>
                <a:lnTo>
                  <a:pt x="4345" y="0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1"/>
          <p:cNvSpPr/>
          <p:nvPr/>
        </p:nvSpPr>
        <p:spPr>
          <a:xfrm>
            <a:off x="7079800" y="420088"/>
            <a:ext cx="164825" cy="164375"/>
          </a:xfrm>
          <a:custGeom>
            <a:rect b="b" l="l" r="r" t="t"/>
            <a:pathLst>
              <a:path extrusionOk="0" h="6575" w="6593">
                <a:moveTo>
                  <a:pt x="6256" y="338"/>
                </a:moveTo>
                <a:lnTo>
                  <a:pt x="6256" y="6237"/>
                </a:lnTo>
                <a:lnTo>
                  <a:pt x="338" y="6237"/>
                </a:lnTo>
                <a:lnTo>
                  <a:pt x="338" y="338"/>
                </a:lnTo>
                <a:close/>
                <a:moveTo>
                  <a:pt x="1" y="1"/>
                </a:moveTo>
                <a:lnTo>
                  <a:pt x="1" y="6574"/>
                </a:lnTo>
                <a:lnTo>
                  <a:pt x="6593" y="6574"/>
                </a:lnTo>
                <a:lnTo>
                  <a:pt x="6593" y="1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21"/>
          <p:cNvSpPr/>
          <p:nvPr/>
        </p:nvSpPr>
        <p:spPr>
          <a:xfrm>
            <a:off x="7952700" y="278513"/>
            <a:ext cx="44975" cy="44500"/>
          </a:xfrm>
          <a:custGeom>
            <a:rect b="b" l="l" r="r" t="t"/>
            <a:pathLst>
              <a:path extrusionOk="0" h="1780" w="1799">
                <a:moveTo>
                  <a:pt x="1" y="1"/>
                </a:moveTo>
                <a:lnTo>
                  <a:pt x="1" y="1780"/>
                </a:lnTo>
                <a:lnTo>
                  <a:pt x="1798" y="1780"/>
                </a:lnTo>
                <a:lnTo>
                  <a:pt x="1798" y="1"/>
                </a:lnTo>
                <a:close/>
              </a:path>
            </a:pathLst>
          </a:custGeom>
          <a:solidFill>
            <a:srgbClr val="00CF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21"/>
          <p:cNvSpPr/>
          <p:nvPr/>
        </p:nvSpPr>
        <p:spPr>
          <a:xfrm>
            <a:off x="7372450" y="-69325"/>
            <a:ext cx="155925" cy="155925"/>
          </a:xfrm>
          <a:custGeom>
            <a:rect b="b" l="l" r="r" t="t"/>
            <a:pathLst>
              <a:path extrusionOk="0" h="6237" w="6237">
                <a:moveTo>
                  <a:pt x="0" y="0"/>
                </a:moveTo>
                <a:lnTo>
                  <a:pt x="0" y="6236"/>
                </a:lnTo>
                <a:lnTo>
                  <a:pt x="6236" y="6236"/>
                </a:lnTo>
                <a:lnTo>
                  <a:pt x="6236" y="0"/>
                </a:lnTo>
                <a:close/>
              </a:path>
            </a:pathLst>
          </a:custGeom>
          <a:solidFill>
            <a:srgbClr val="00CF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21"/>
          <p:cNvSpPr/>
          <p:nvPr/>
        </p:nvSpPr>
        <p:spPr>
          <a:xfrm>
            <a:off x="8464275" y="355050"/>
            <a:ext cx="155925" cy="156400"/>
          </a:xfrm>
          <a:custGeom>
            <a:rect b="b" l="l" r="r" t="t"/>
            <a:pathLst>
              <a:path extrusionOk="0" h="6256" w="6237">
                <a:moveTo>
                  <a:pt x="1" y="1"/>
                </a:moveTo>
                <a:lnTo>
                  <a:pt x="1" y="6256"/>
                </a:lnTo>
                <a:lnTo>
                  <a:pt x="6237" y="6256"/>
                </a:lnTo>
                <a:lnTo>
                  <a:pt x="6237" y="1"/>
                </a:lnTo>
                <a:close/>
              </a:path>
            </a:pathLst>
          </a:custGeom>
          <a:solidFill>
            <a:srgbClr val="00CF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1"/>
          <p:cNvSpPr/>
          <p:nvPr/>
        </p:nvSpPr>
        <p:spPr>
          <a:xfrm>
            <a:off x="7264275" y="607363"/>
            <a:ext cx="122675" cy="122675"/>
          </a:xfrm>
          <a:custGeom>
            <a:rect b="b" l="l" r="r" t="t"/>
            <a:pathLst>
              <a:path extrusionOk="0" h="4907" w="4907">
                <a:moveTo>
                  <a:pt x="0" y="1"/>
                </a:moveTo>
                <a:lnTo>
                  <a:pt x="0" y="4907"/>
                </a:lnTo>
                <a:lnTo>
                  <a:pt x="4907" y="4907"/>
                </a:lnTo>
                <a:lnTo>
                  <a:pt x="4907" y="1"/>
                </a:lnTo>
                <a:close/>
              </a:path>
            </a:pathLst>
          </a:custGeom>
          <a:solidFill>
            <a:srgbClr val="00CF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1"/>
          <p:cNvSpPr/>
          <p:nvPr/>
        </p:nvSpPr>
        <p:spPr>
          <a:xfrm>
            <a:off x="6298850" y="907625"/>
            <a:ext cx="155925" cy="155900"/>
          </a:xfrm>
          <a:custGeom>
            <a:rect b="b" l="l" r="r" t="t"/>
            <a:pathLst>
              <a:path extrusionOk="0" h="6236" w="6237">
                <a:moveTo>
                  <a:pt x="1" y="0"/>
                </a:moveTo>
                <a:lnTo>
                  <a:pt x="1" y="6236"/>
                </a:lnTo>
                <a:lnTo>
                  <a:pt x="6237" y="6236"/>
                </a:lnTo>
                <a:lnTo>
                  <a:pt x="6237" y="0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1"/>
          <p:cNvSpPr/>
          <p:nvPr/>
        </p:nvSpPr>
        <p:spPr>
          <a:xfrm>
            <a:off x="-83000" y="4540463"/>
            <a:ext cx="164825" cy="164375"/>
          </a:xfrm>
          <a:custGeom>
            <a:rect b="b" l="l" r="r" t="t"/>
            <a:pathLst>
              <a:path extrusionOk="0" h="6575" w="6593">
                <a:moveTo>
                  <a:pt x="6256" y="338"/>
                </a:moveTo>
                <a:lnTo>
                  <a:pt x="6256" y="6237"/>
                </a:lnTo>
                <a:lnTo>
                  <a:pt x="338" y="6237"/>
                </a:lnTo>
                <a:lnTo>
                  <a:pt x="338" y="338"/>
                </a:lnTo>
                <a:close/>
                <a:moveTo>
                  <a:pt x="1" y="1"/>
                </a:moveTo>
                <a:lnTo>
                  <a:pt x="1" y="6574"/>
                </a:lnTo>
                <a:lnTo>
                  <a:pt x="6593" y="6574"/>
                </a:lnTo>
                <a:lnTo>
                  <a:pt x="6593" y="1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1"/>
          <p:cNvSpPr/>
          <p:nvPr/>
        </p:nvSpPr>
        <p:spPr>
          <a:xfrm>
            <a:off x="101475" y="4727738"/>
            <a:ext cx="122675" cy="122675"/>
          </a:xfrm>
          <a:custGeom>
            <a:rect b="b" l="l" r="r" t="t"/>
            <a:pathLst>
              <a:path extrusionOk="0" h="4907" w="4907">
                <a:moveTo>
                  <a:pt x="0" y="1"/>
                </a:moveTo>
                <a:lnTo>
                  <a:pt x="0" y="4907"/>
                </a:lnTo>
                <a:lnTo>
                  <a:pt x="4907" y="4907"/>
                </a:lnTo>
                <a:lnTo>
                  <a:pt x="4907" y="1"/>
                </a:lnTo>
                <a:close/>
              </a:path>
            </a:pathLst>
          </a:custGeom>
          <a:solidFill>
            <a:srgbClr val="00CF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2"/>
          <p:cNvSpPr txBox="1"/>
          <p:nvPr>
            <p:ph type="ctrTitle"/>
          </p:nvPr>
        </p:nvSpPr>
        <p:spPr>
          <a:xfrm>
            <a:off x="923625" y="1196026"/>
            <a:ext cx="9822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205" name="Google Shape;205;p22"/>
          <p:cNvSpPr txBox="1"/>
          <p:nvPr>
            <p:ph idx="1" type="subTitle"/>
          </p:nvPr>
        </p:nvSpPr>
        <p:spPr>
          <a:xfrm>
            <a:off x="923637" y="1684093"/>
            <a:ext cx="2620500" cy="11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6" name="Google Shape;206;p22"/>
          <p:cNvSpPr txBox="1"/>
          <p:nvPr>
            <p:ph idx="2" type="ctrTitle"/>
          </p:nvPr>
        </p:nvSpPr>
        <p:spPr>
          <a:xfrm>
            <a:off x="7050379" y="1196025"/>
            <a:ext cx="11373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207" name="Google Shape;207;p22"/>
          <p:cNvSpPr txBox="1"/>
          <p:nvPr>
            <p:ph idx="3" type="subTitle"/>
          </p:nvPr>
        </p:nvSpPr>
        <p:spPr>
          <a:xfrm>
            <a:off x="5450166" y="1684093"/>
            <a:ext cx="2737500" cy="11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8" name="Google Shape;208;p22"/>
          <p:cNvSpPr txBox="1"/>
          <p:nvPr>
            <p:ph idx="4" type="ctrTitle"/>
          </p:nvPr>
        </p:nvSpPr>
        <p:spPr>
          <a:xfrm>
            <a:off x="618825" y="411675"/>
            <a:ext cx="46182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209" name="Google Shape;209;p22"/>
          <p:cNvSpPr/>
          <p:nvPr/>
        </p:nvSpPr>
        <p:spPr>
          <a:xfrm>
            <a:off x="7131388" y="365350"/>
            <a:ext cx="167150" cy="167150"/>
          </a:xfrm>
          <a:custGeom>
            <a:rect b="b" l="l" r="r" t="t"/>
            <a:pathLst>
              <a:path extrusionOk="0" h="6686" w="6686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2"/>
          <p:cNvSpPr/>
          <p:nvPr/>
        </p:nvSpPr>
        <p:spPr>
          <a:xfrm>
            <a:off x="8403188" y="218375"/>
            <a:ext cx="108650" cy="108650"/>
          </a:xfrm>
          <a:custGeom>
            <a:rect b="b" l="l" r="r" t="t"/>
            <a:pathLst>
              <a:path extrusionOk="0" h="4346" w="4346">
                <a:moveTo>
                  <a:pt x="4008" y="356"/>
                </a:moveTo>
                <a:lnTo>
                  <a:pt x="4008" y="4027"/>
                </a:lnTo>
                <a:lnTo>
                  <a:pt x="338" y="4027"/>
                </a:lnTo>
                <a:lnTo>
                  <a:pt x="338" y="356"/>
                </a:lnTo>
                <a:close/>
                <a:moveTo>
                  <a:pt x="1" y="1"/>
                </a:moveTo>
                <a:lnTo>
                  <a:pt x="1" y="4345"/>
                </a:lnTo>
                <a:lnTo>
                  <a:pt x="4346" y="4345"/>
                </a:lnTo>
                <a:lnTo>
                  <a:pt x="4346" y="1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22"/>
          <p:cNvSpPr/>
          <p:nvPr/>
        </p:nvSpPr>
        <p:spPr>
          <a:xfrm>
            <a:off x="7776788" y="362575"/>
            <a:ext cx="52475" cy="52450"/>
          </a:xfrm>
          <a:custGeom>
            <a:rect b="b" l="l" r="r" t="t"/>
            <a:pathLst>
              <a:path extrusionOk="0" h="2098" w="2099">
                <a:moveTo>
                  <a:pt x="1761" y="319"/>
                </a:moveTo>
                <a:lnTo>
                  <a:pt x="1761" y="1761"/>
                </a:lnTo>
                <a:lnTo>
                  <a:pt x="319" y="1761"/>
                </a:lnTo>
                <a:lnTo>
                  <a:pt x="319" y="319"/>
                </a:lnTo>
                <a:close/>
                <a:moveTo>
                  <a:pt x="1" y="0"/>
                </a:moveTo>
                <a:lnTo>
                  <a:pt x="1" y="2098"/>
                </a:lnTo>
                <a:lnTo>
                  <a:pt x="2098" y="2098"/>
                </a:lnTo>
                <a:lnTo>
                  <a:pt x="2098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22"/>
          <p:cNvSpPr/>
          <p:nvPr/>
        </p:nvSpPr>
        <p:spPr>
          <a:xfrm>
            <a:off x="8539438" y="540950"/>
            <a:ext cx="164350" cy="164350"/>
          </a:xfrm>
          <a:custGeom>
            <a:rect b="b" l="l" r="r" t="t"/>
            <a:pathLst>
              <a:path extrusionOk="0" h="6574" w="6574">
                <a:moveTo>
                  <a:pt x="6218" y="337"/>
                </a:moveTo>
                <a:lnTo>
                  <a:pt x="6218" y="6236"/>
                </a:lnTo>
                <a:lnTo>
                  <a:pt x="319" y="6236"/>
                </a:lnTo>
                <a:lnTo>
                  <a:pt x="319" y="337"/>
                </a:lnTo>
                <a:close/>
                <a:moveTo>
                  <a:pt x="0" y="0"/>
                </a:moveTo>
                <a:lnTo>
                  <a:pt x="0" y="6573"/>
                </a:lnTo>
                <a:lnTo>
                  <a:pt x="6555" y="6573"/>
                </a:lnTo>
                <a:lnTo>
                  <a:pt x="6573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3" name="Google Shape;213;p22"/>
          <p:cNvGrpSpPr/>
          <p:nvPr/>
        </p:nvGrpSpPr>
        <p:grpSpPr>
          <a:xfrm>
            <a:off x="6626134" y="-164562"/>
            <a:ext cx="121172" cy="760495"/>
            <a:chOff x="5245196" y="3136513"/>
            <a:chExt cx="121172" cy="760495"/>
          </a:xfrm>
        </p:grpSpPr>
        <p:sp>
          <p:nvSpPr>
            <p:cNvPr id="214" name="Google Shape;214;p22"/>
            <p:cNvSpPr/>
            <p:nvPr/>
          </p:nvSpPr>
          <p:spPr>
            <a:xfrm>
              <a:off x="5245196" y="3775810"/>
              <a:ext cx="121172" cy="121198"/>
            </a:xfrm>
            <a:custGeom>
              <a:rect b="b" l="l" r="r" t="t"/>
              <a:pathLst>
                <a:path extrusionOk="0" h="4625" w="4624">
                  <a:moveTo>
                    <a:pt x="0" y="1"/>
                  </a:moveTo>
                  <a:lnTo>
                    <a:pt x="0" y="4624"/>
                  </a:lnTo>
                  <a:lnTo>
                    <a:pt x="4624" y="4624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rgbClr val="E898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22"/>
            <p:cNvSpPr/>
            <p:nvPr/>
          </p:nvSpPr>
          <p:spPr>
            <a:xfrm>
              <a:off x="5309007" y="3136513"/>
              <a:ext cx="8464" cy="554288"/>
            </a:xfrm>
            <a:custGeom>
              <a:rect b="b" l="l" r="r" t="t"/>
              <a:pathLst>
                <a:path extrusionOk="0" h="21152" w="323">
                  <a:moveTo>
                    <a:pt x="166" y="1"/>
                  </a:moveTo>
                  <a:lnTo>
                    <a:pt x="0" y="21152"/>
                  </a:lnTo>
                  <a:lnTo>
                    <a:pt x="322" y="2115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6" name="Google Shape;216;p22"/>
          <p:cNvSpPr/>
          <p:nvPr/>
        </p:nvSpPr>
        <p:spPr>
          <a:xfrm>
            <a:off x="318213" y="4418900"/>
            <a:ext cx="108650" cy="108650"/>
          </a:xfrm>
          <a:custGeom>
            <a:rect b="b" l="l" r="r" t="t"/>
            <a:pathLst>
              <a:path extrusionOk="0" h="4346" w="4346">
                <a:moveTo>
                  <a:pt x="4008" y="356"/>
                </a:moveTo>
                <a:lnTo>
                  <a:pt x="4008" y="4027"/>
                </a:lnTo>
                <a:lnTo>
                  <a:pt x="338" y="4027"/>
                </a:lnTo>
                <a:lnTo>
                  <a:pt x="338" y="356"/>
                </a:lnTo>
                <a:close/>
                <a:moveTo>
                  <a:pt x="1" y="1"/>
                </a:moveTo>
                <a:lnTo>
                  <a:pt x="1" y="4345"/>
                </a:lnTo>
                <a:lnTo>
                  <a:pt x="4346" y="4345"/>
                </a:lnTo>
                <a:lnTo>
                  <a:pt x="4346" y="1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2"/>
          <p:cNvSpPr/>
          <p:nvPr/>
        </p:nvSpPr>
        <p:spPr>
          <a:xfrm>
            <a:off x="454463" y="4741475"/>
            <a:ext cx="164350" cy="164350"/>
          </a:xfrm>
          <a:custGeom>
            <a:rect b="b" l="l" r="r" t="t"/>
            <a:pathLst>
              <a:path extrusionOk="0" h="6574" w="6574">
                <a:moveTo>
                  <a:pt x="6218" y="337"/>
                </a:moveTo>
                <a:lnTo>
                  <a:pt x="6218" y="6236"/>
                </a:lnTo>
                <a:lnTo>
                  <a:pt x="319" y="6236"/>
                </a:lnTo>
                <a:lnTo>
                  <a:pt x="319" y="337"/>
                </a:lnTo>
                <a:close/>
                <a:moveTo>
                  <a:pt x="0" y="0"/>
                </a:moveTo>
                <a:lnTo>
                  <a:pt x="0" y="6573"/>
                </a:lnTo>
                <a:lnTo>
                  <a:pt x="6555" y="6573"/>
                </a:lnTo>
                <a:lnTo>
                  <a:pt x="6573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3"/>
          <p:cNvSpPr txBox="1"/>
          <p:nvPr>
            <p:ph type="title"/>
          </p:nvPr>
        </p:nvSpPr>
        <p:spPr>
          <a:xfrm>
            <a:off x="2037000" y="1496400"/>
            <a:ext cx="5070000" cy="21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7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20" name="Google Shape;220;p23"/>
          <p:cNvSpPr/>
          <p:nvPr/>
        </p:nvSpPr>
        <p:spPr>
          <a:xfrm>
            <a:off x="1060456" y="1158638"/>
            <a:ext cx="121198" cy="121434"/>
          </a:xfrm>
          <a:custGeom>
            <a:rect b="b" l="l" r="r" t="t"/>
            <a:pathLst>
              <a:path extrusionOk="0" h="4634" w="4625">
                <a:moveTo>
                  <a:pt x="1" y="0"/>
                </a:moveTo>
                <a:lnTo>
                  <a:pt x="1" y="4633"/>
                </a:lnTo>
                <a:lnTo>
                  <a:pt x="4625" y="4633"/>
                </a:lnTo>
                <a:lnTo>
                  <a:pt x="4625" y="0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3"/>
          <p:cNvSpPr/>
          <p:nvPr/>
        </p:nvSpPr>
        <p:spPr>
          <a:xfrm>
            <a:off x="7799740" y="916059"/>
            <a:ext cx="121434" cy="121434"/>
          </a:xfrm>
          <a:custGeom>
            <a:rect b="b" l="l" r="r" t="t"/>
            <a:pathLst>
              <a:path extrusionOk="0" h="4634" w="4634">
                <a:moveTo>
                  <a:pt x="0" y="1"/>
                </a:moveTo>
                <a:lnTo>
                  <a:pt x="0" y="4634"/>
                </a:lnTo>
                <a:lnTo>
                  <a:pt x="4633" y="4634"/>
                </a:lnTo>
                <a:lnTo>
                  <a:pt x="4633" y="1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3"/>
          <p:cNvSpPr/>
          <p:nvPr/>
        </p:nvSpPr>
        <p:spPr>
          <a:xfrm>
            <a:off x="5257933" y="2452405"/>
            <a:ext cx="57599" cy="57599"/>
          </a:xfrm>
          <a:custGeom>
            <a:rect b="b" l="l" r="r" t="t"/>
            <a:pathLst>
              <a:path extrusionOk="0" fill="none" h="2198" w="2198">
                <a:moveTo>
                  <a:pt x="1" y="1"/>
                </a:moveTo>
                <a:lnTo>
                  <a:pt x="2198" y="1"/>
                </a:lnTo>
                <a:lnTo>
                  <a:pt x="2198" y="2198"/>
                </a:lnTo>
                <a:lnTo>
                  <a:pt x="1" y="2198"/>
                </a:lnTo>
                <a:close/>
              </a:path>
            </a:pathLst>
          </a:custGeom>
          <a:noFill/>
          <a:ln cap="flat" cmpd="sng" w="9525">
            <a:solidFill>
              <a:srgbClr val="E898AC"/>
            </a:solidFill>
            <a:prstDash val="solid"/>
            <a:miter lim="919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3"/>
          <p:cNvSpPr/>
          <p:nvPr/>
        </p:nvSpPr>
        <p:spPr>
          <a:xfrm>
            <a:off x="275669" y="1557059"/>
            <a:ext cx="57834" cy="57599"/>
          </a:xfrm>
          <a:custGeom>
            <a:rect b="b" l="l" r="r" t="t"/>
            <a:pathLst>
              <a:path extrusionOk="0" fill="none" h="2198" w="2207">
                <a:moveTo>
                  <a:pt x="0" y="0"/>
                </a:moveTo>
                <a:lnTo>
                  <a:pt x="2207" y="0"/>
                </a:lnTo>
                <a:lnTo>
                  <a:pt x="2207" y="2197"/>
                </a:lnTo>
                <a:lnTo>
                  <a:pt x="0" y="2197"/>
                </a:lnTo>
                <a:close/>
              </a:path>
            </a:pathLst>
          </a:custGeom>
          <a:noFill/>
          <a:ln cap="flat" cmpd="sng" w="9525">
            <a:solidFill>
              <a:srgbClr val="00CFCC"/>
            </a:solidFill>
            <a:prstDash val="solid"/>
            <a:miter lim="919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2307882" y="3002386"/>
            <a:ext cx="104086" cy="104322"/>
          </a:xfrm>
          <a:custGeom>
            <a:rect b="b" l="l" r="r" t="t"/>
            <a:pathLst>
              <a:path extrusionOk="0" fill="none" h="3981" w="3972">
                <a:moveTo>
                  <a:pt x="1" y="1"/>
                </a:moveTo>
                <a:lnTo>
                  <a:pt x="3972" y="1"/>
                </a:lnTo>
                <a:lnTo>
                  <a:pt x="3972" y="3981"/>
                </a:lnTo>
                <a:lnTo>
                  <a:pt x="1" y="3981"/>
                </a:lnTo>
                <a:close/>
              </a:path>
            </a:pathLst>
          </a:custGeom>
          <a:noFill/>
          <a:ln cap="flat" cmpd="sng" w="9525">
            <a:solidFill>
              <a:srgbClr val="00CFCC"/>
            </a:solidFill>
            <a:prstDash val="solid"/>
            <a:miter lim="919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23"/>
          <p:cNvSpPr/>
          <p:nvPr/>
        </p:nvSpPr>
        <p:spPr>
          <a:xfrm>
            <a:off x="8263673" y="2953681"/>
            <a:ext cx="104086" cy="104322"/>
          </a:xfrm>
          <a:custGeom>
            <a:rect b="b" l="l" r="r" t="t"/>
            <a:pathLst>
              <a:path extrusionOk="0" h="3981" w="3972">
                <a:moveTo>
                  <a:pt x="0" y="1"/>
                </a:moveTo>
                <a:lnTo>
                  <a:pt x="0" y="3981"/>
                </a:lnTo>
                <a:lnTo>
                  <a:pt x="3972" y="3981"/>
                </a:lnTo>
                <a:lnTo>
                  <a:pt x="3972" y="1"/>
                </a:lnTo>
                <a:close/>
              </a:path>
            </a:pathLst>
          </a:custGeom>
          <a:solidFill>
            <a:srgbClr val="00CF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6" name="Google Shape;226;p23"/>
          <p:cNvGrpSpPr/>
          <p:nvPr/>
        </p:nvGrpSpPr>
        <p:grpSpPr>
          <a:xfrm>
            <a:off x="8263682" y="-434366"/>
            <a:ext cx="188886" cy="1181532"/>
            <a:chOff x="2877432" y="975334"/>
            <a:chExt cx="188886" cy="1181532"/>
          </a:xfrm>
        </p:grpSpPr>
        <p:sp>
          <p:nvSpPr>
            <p:cNvPr id="227" name="Google Shape;227;p23"/>
            <p:cNvSpPr/>
            <p:nvPr/>
          </p:nvSpPr>
          <p:spPr>
            <a:xfrm>
              <a:off x="2877432" y="1968242"/>
              <a:ext cx="188886" cy="188624"/>
            </a:xfrm>
            <a:custGeom>
              <a:rect b="b" l="l" r="r" t="t"/>
              <a:pathLst>
                <a:path extrusionOk="0" fill="none" h="7198" w="7208">
                  <a:moveTo>
                    <a:pt x="1" y="0"/>
                  </a:moveTo>
                  <a:lnTo>
                    <a:pt x="7208" y="0"/>
                  </a:lnTo>
                  <a:lnTo>
                    <a:pt x="7208" y="7198"/>
                  </a:lnTo>
                  <a:lnTo>
                    <a:pt x="1" y="7198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23"/>
            <p:cNvSpPr/>
            <p:nvPr/>
          </p:nvSpPr>
          <p:spPr>
            <a:xfrm>
              <a:off x="2905393" y="1452501"/>
              <a:ext cx="133226" cy="133252"/>
            </a:xfrm>
            <a:custGeom>
              <a:rect b="b" l="l" r="r" t="t"/>
              <a:pathLst>
                <a:path extrusionOk="0" fill="none" h="5085" w="5084">
                  <a:moveTo>
                    <a:pt x="0" y="1"/>
                  </a:moveTo>
                  <a:lnTo>
                    <a:pt x="5083" y="1"/>
                  </a:lnTo>
                  <a:lnTo>
                    <a:pt x="5083" y="5084"/>
                  </a:lnTo>
                  <a:lnTo>
                    <a:pt x="0" y="5084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23"/>
            <p:cNvSpPr/>
            <p:nvPr/>
          </p:nvSpPr>
          <p:spPr>
            <a:xfrm>
              <a:off x="2931651" y="975334"/>
              <a:ext cx="80476" cy="80711"/>
            </a:xfrm>
            <a:custGeom>
              <a:rect b="b" l="l" r="r" t="t"/>
              <a:pathLst>
                <a:path extrusionOk="0" fill="none" h="3080" w="3071">
                  <a:moveTo>
                    <a:pt x="0" y="0"/>
                  </a:moveTo>
                  <a:lnTo>
                    <a:pt x="3070" y="0"/>
                  </a:lnTo>
                  <a:lnTo>
                    <a:pt x="3070" y="3080"/>
                  </a:lnTo>
                  <a:lnTo>
                    <a:pt x="0" y="3080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0" name="Google Shape;230;p23"/>
          <p:cNvSpPr/>
          <p:nvPr/>
        </p:nvSpPr>
        <p:spPr>
          <a:xfrm>
            <a:off x="8485996" y="1614632"/>
            <a:ext cx="80502" cy="80476"/>
          </a:xfrm>
          <a:custGeom>
            <a:rect b="b" l="l" r="r" t="t"/>
            <a:pathLst>
              <a:path extrusionOk="0" h="3071" w="3072">
                <a:moveTo>
                  <a:pt x="1" y="0"/>
                </a:moveTo>
                <a:lnTo>
                  <a:pt x="1" y="3070"/>
                </a:lnTo>
                <a:lnTo>
                  <a:pt x="3071" y="3070"/>
                </a:lnTo>
                <a:lnTo>
                  <a:pt x="3071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23"/>
          <p:cNvSpPr/>
          <p:nvPr/>
        </p:nvSpPr>
        <p:spPr>
          <a:xfrm>
            <a:off x="6293004" y="835609"/>
            <a:ext cx="80476" cy="80476"/>
          </a:xfrm>
          <a:custGeom>
            <a:rect b="b" l="l" r="r" t="t"/>
            <a:pathLst>
              <a:path extrusionOk="0" h="3071" w="3071">
                <a:moveTo>
                  <a:pt x="1" y="1"/>
                </a:moveTo>
                <a:lnTo>
                  <a:pt x="1" y="3071"/>
                </a:lnTo>
                <a:lnTo>
                  <a:pt x="3071" y="3071"/>
                </a:lnTo>
                <a:lnTo>
                  <a:pt x="3071" y="1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3"/>
          <p:cNvSpPr/>
          <p:nvPr/>
        </p:nvSpPr>
        <p:spPr>
          <a:xfrm>
            <a:off x="1778504" y="2156778"/>
            <a:ext cx="119993" cy="119966"/>
          </a:xfrm>
          <a:custGeom>
            <a:rect b="b" l="l" r="r" t="t"/>
            <a:pathLst>
              <a:path extrusionOk="0" h="4578" w="4579">
                <a:moveTo>
                  <a:pt x="1" y="0"/>
                </a:moveTo>
                <a:lnTo>
                  <a:pt x="1" y="4578"/>
                </a:lnTo>
                <a:lnTo>
                  <a:pt x="4578" y="4578"/>
                </a:lnTo>
                <a:lnTo>
                  <a:pt x="4578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3" name="Google Shape;233;p23"/>
          <p:cNvGrpSpPr/>
          <p:nvPr/>
        </p:nvGrpSpPr>
        <p:grpSpPr>
          <a:xfrm>
            <a:off x="3090746" y="-533657"/>
            <a:ext cx="98059" cy="1147595"/>
            <a:chOff x="3347921" y="16006"/>
            <a:chExt cx="98059" cy="1147595"/>
          </a:xfrm>
        </p:grpSpPr>
        <p:sp>
          <p:nvSpPr>
            <p:cNvPr id="234" name="Google Shape;234;p23"/>
            <p:cNvSpPr/>
            <p:nvPr/>
          </p:nvSpPr>
          <p:spPr>
            <a:xfrm>
              <a:off x="3347921" y="1065280"/>
              <a:ext cx="98059" cy="98321"/>
            </a:xfrm>
            <a:custGeom>
              <a:rect b="b" l="l" r="r" t="t"/>
              <a:pathLst>
                <a:path extrusionOk="0" fill="none" h="3752" w="3742">
                  <a:moveTo>
                    <a:pt x="0" y="1"/>
                  </a:moveTo>
                  <a:lnTo>
                    <a:pt x="3741" y="1"/>
                  </a:lnTo>
                  <a:lnTo>
                    <a:pt x="3741" y="3751"/>
                  </a:lnTo>
                  <a:lnTo>
                    <a:pt x="0" y="3751"/>
                  </a:lnTo>
                  <a:close/>
                </a:path>
              </a:pathLst>
            </a:custGeom>
            <a:noFill/>
            <a:ln cap="flat" cmpd="sng" w="9525">
              <a:solidFill>
                <a:srgbClr val="E898AC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23"/>
            <p:cNvSpPr/>
            <p:nvPr/>
          </p:nvSpPr>
          <p:spPr>
            <a:xfrm>
              <a:off x="3392705" y="16006"/>
              <a:ext cx="8464" cy="894665"/>
            </a:xfrm>
            <a:custGeom>
              <a:rect b="b" l="l" r="r" t="t"/>
              <a:pathLst>
                <a:path extrusionOk="0" h="34141" w="323">
                  <a:moveTo>
                    <a:pt x="157" y="1"/>
                  </a:moveTo>
                  <a:lnTo>
                    <a:pt x="1" y="34141"/>
                  </a:lnTo>
                  <a:lnTo>
                    <a:pt x="323" y="34141"/>
                  </a:lnTo>
                  <a:lnTo>
                    <a:pt x="157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6" name="Google Shape;236;p23"/>
          <p:cNvGrpSpPr/>
          <p:nvPr/>
        </p:nvGrpSpPr>
        <p:grpSpPr>
          <a:xfrm>
            <a:off x="4892771" y="-340112"/>
            <a:ext cx="121172" cy="760495"/>
            <a:chOff x="5245196" y="3136513"/>
            <a:chExt cx="121172" cy="760495"/>
          </a:xfrm>
        </p:grpSpPr>
        <p:sp>
          <p:nvSpPr>
            <p:cNvPr id="237" name="Google Shape;237;p23"/>
            <p:cNvSpPr/>
            <p:nvPr/>
          </p:nvSpPr>
          <p:spPr>
            <a:xfrm>
              <a:off x="5245196" y="3775810"/>
              <a:ext cx="121172" cy="121198"/>
            </a:xfrm>
            <a:custGeom>
              <a:rect b="b" l="l" r="r" t="t"/>
              <a:pathLst>
                <a:path extrusionOk="0" h="4625" w="4624">
                  <a:moveTo>
                    <a:pt x="0" y="1"/>
                  </a:moveTo>
                  <a:lnTo>
                    <a:pt x="0" y="4624"/>
                  </a:lnTo>
                  <a:lnTo>
                    <a:pt x="4624" y="4624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rgbClr val="E898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23"/>
            <p:cNvSpPr/>
            <p:nvPr/>
          </p:nvSpPr>
          <p:spPr>
            <a:xfrm>
              <a:off x="5309007" y="3136513"/>
              <a:ext cx="8464" cy="554288"/>
            </a:xfrm>
            <a:custGeom>
              <a:rect b="b" l="l" r="r" t="t"/>
              <a:pathLst>
                <a:path extrusionOk="0" h="21152" w="323">
                  <a:moveTo>
                    <a:pt x="166" y="1"/>
                  </a:moveTo>
                  <a:lnTo>
                    <a:pt x="0" y="21152"/>
                  </a:lnTo>
                  <a:lnTo>
                    <a:pt x="322" y="2115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9" name="Google Shape;239;p23"/>
          <p:cNvGrpSpPr/>
          <p:nvPr/>
        </p:nvGrpSpPr>
        <p:grpSpPr>
          <a:xfrm>
            <a:off x="6967836" y="85439"/>
            <a:ext cx="133252" cy="1952377"/>
            <a:chOff x="6780548" y="337714"/>
            <a:chExt cx="133252" cy="1952377"/>
          </a:xfrm>
        </p:grpSpPr>
        <p:sp>
          <p:nvSpPr>
            <p:cNvPr id="240" name="Google Shape;240;p23"/>
            <p:cNvSpPr/>
            <p:nvPr/>
          </p:nvSpPr>
          <p:spPr>
            <a:xfrm>
              <a:off x="6780548" y="2156839"/>
              <a:ext cx="133252" cy="133252"/>
            </a:xfrm>
            <a:custGeom>
              <a:rect b="b" l="l" r="r" t="t"/>
              <a:pathLst>
                <a:path extrusionOk="0" fill="none" h="5085" w="5085">
                  <a:moveTo>
                    <a:pt x="1" y="1"/>
                  </a:moveTo>
                  <a:lnTo>
                    <a:pt x="5084" y="1"/>
                  </a:lnTo>
                  <a:lnTo>
                    <a:pt x="5084" y="5084"/>
                  </a:lnTo>
                  <a:lnTo>
                    <a:pt x="1" y="5084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23"/>
            <p:cNvSpPr/>
            <p:nvPr/>
          </p:nvSpPr>
          <p:spPr>
            <a:xfrm>
              <a:off x="6842943" y="337714"/>
              <a:ext cx="8464" cy="1695359"/>
            </a:xfrm>
            <a:custGeom>
              <a:rect b="b" l="l" r="r" t="t"/>
              <a:pathLst>
                <a:path extrusionOk="0" h="64696" w="323">
                  <a:moveTo>
                    <a:pt x="157" y="0"/>
                  </a:moveTo>
                  <a:lnTo>
                    <a:pt x="1" y="64695"/>
                  </a:lnTo>
                  <a:lnTo>
                    <a:pt x="322" y="64695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2" name="Google Shape;242;p23"/>
          <p:cNvGrpSpPr/>
          <p:nvPr/>
        </p:nvGrpSpPr>
        <p:grpSpPr>
          <a:xfrm>
            <a:off x="250617" y="2402301"/>
            <a:ext cx="188650" cy="2468355"/>
            <a:chOff x="250617" y="2402301"/>
            <a:chExt cx="188650" cy="2468355"/>
          </a:xfrm>
        </p:grpSpPr>
        <p:sp>
          <p:nvSpPr>
            <p:cNvPr id="243" name="Google Shape;243;p23"/>
            <p:cNvSpPr/>
            <p:nvPr/>
          </p:nvSpPr>
          <p:spPr>
            <a:xfrm>
              <a:off x="250617" y="4681770"/>
              <a:ext cx="188650" cy="188886"/>
            </a:xfrm>
            <a:custGeom>
              <a:rect b="b" l="l" r="r" t="t"/>
              <a:pathLst>
                <a:path extrusionOk="0" fill="none" h="7208" w="7199">
                  <a:moveTo>
                    <a:pt x="0" y="1"/>
                  </a:moveTo>
                  <a:lnTo>
                    <a:pt x="7198" y="1"/>
                  </a:lnTo>
                  <a:lnTo>
                    <a:pt x="7198" y="7207"/>
                  </a:lnTo>
                  <a:lnTo>
                    <a:pt x="0" y="7207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23"/>
            <p:cNvSpPr/>
            <p:nvPr/>
          </p:nvSpPr>
          <p:spPr>
            <a:xfrm>
              <a:off x="278316" y="4166291"/>
              <a:ext cx="133226" cy="133226"/>
            </a:xfrm>
            <a:custGeom>
              <a:rect b="b" l="l" r="r" t="t"/>
              <a:pathLst>
                <a:path extrusionOk="0" fill="none" h="5084" w="5084">
                  <a:moveTo>
                    <a:pt x="1" y="0"/>
                  </a:moveTo>
                  <a:lnTo>
                    <a:pt x="5084" y="0"/>
                  </a:lnTo>
                  <a:lnTo>
                    <a:pt x="5084" y="5084"/>
                  </a:lnTo>
                  <a:lnTo>
                    <a:pt x="1" y="5084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23"/>
            <p:cNvSpPr/>
            <p:nvPr/>
          </p:nvSpPr>
          <p:spPr>
            <a:xfrm>
              <a:off x="304573" y="3689098"/>
              <a:ext cx="80476" cy="80476"/>
            </a:xfrm>
            <a:custGeom>
              <a:rect b="b" l="l" r="r" t="t"/>
              <a:pathLst>
                <a:path extrusionOk="0" fill="none" h="3071" w="3071">
                  <a:moveTo>
                    <a:pt x="1" y="0"/>
                  </a:moveTo>
                  <a:lnTo>
                    <a:pt x="3071" y="0"/>
                  </a:lnTo>
                  <a:lnTo>
                    <a:pt x="3071" y="3071"/>
                  </a:lnTo>
                  <a:lnTo>
                    <a:pt x="1" y="3071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23"/>
            <p:cNvSpPr/>
            <p:nvPr/>
          </p:nvSpPr>
          <p:spPr>
            <a:xfrm>
              <a:off x="340710" y="2402301"/>
              <a:ext cx="8464" cy="1011487"/>
            </a:xfrm>
            <a:custGeom>
              <a:rect b="b" l="l" r="r" t="t"/>
              <a:pathLst>
                <a:path extrusionOk="0" h="38599" w="323">
                  <a:moveTo>
                    <a:pt x="157" y="1"/>
                  </a:moveTo>
                  <a:lnTo>
                    <a:pt x="0" y="38599"/>
                  </a:lnTo>
                  <a:lnTo>
                    <a:pt x="322" y="38599"/>
                  </a:lnTo>
                  <a:lnTo>
                    <a:pt x="157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7" name="Google Shape;247;p23"/>
          <p:cNvGrpSpPr/>
          <p:nvPr/>
        </p:nvGrpSpPr>
        <p:grpSpPr>
          <a:xfrm>
            <a:off x="982417" y="1695096"/>
            <a:ext cx="199237" cy="2828935"/>
            <a:chOff x="1608717" y="1280046"/>
            <a:chExt cx="199237" cy="2828935"/>
          </a:xfrm>
        </p:grpSpPr>
        <p:sp>
          <p:nvSpPr>
            <p:cNvPr id="248" name="Google Shape;248;p23"/>
            <p:cNvSpPr/>
            <p:nvPr/>
          </p:nvSpPr>
          <p:spPr>
            <a:xfrm>
              <a:off x="1608717" y="3909744"/>
              <a:ext cx="199237" cy="199237"/>
            </a:xfrm>
            <a:custGeom>
              <a:rect b="b" l="l" r="r" t="t"/>
              <a:pathLst>
                <a:path extrusionOk="0" h="7603" w="7603">
                  <a:moveTo>
                    <a:pt x="0" y="1"/>
                  </a:moveTo>
                  <a:lnTo>
                    <a:pt x="0" y="7602"/>
                  </a:lnTo>
                  <a:lnTo>
                    <a:pt x="7602" y="7602"/>
                  </a:lnTo>
                  <a:lnTo>
                    <a:pt x="7602" y="1"/>
                  </a:ln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3"/>
            <p:cNvSpPr/>
            <p:nvPr/>
          </p:nvSpPr>
          <p:spPr>
            <a:xfrm>
              <a:off x="1656175" y="3269477"/>
              <a:ext cx="104086" cy="104086"/>
            </a:xfrm>
            <a:custGeom>
              <a:rect b="b" l="l" r="r" t="t"/>
              <a:pathLst>
                <a:path extrusionOk="0" h="3972" w="3972">
                  <a:moveTo>
                    <a:pt x="0" y="1"/>
                  </a:moveTo>
                  <a:lnTo>
                    <a:pt x="0" y="3972"/>
                  </a:lnTo>
                  <a:lnTo>
                    <a:pt x="3971" y="3972"/>
                  </a:lnTo>
                  <a:lnTo>
                    <a:pt x="3971" y="1"/>
                  </a:ln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23"/>
            <p:cNvSpPr/>
            <p:nvPr/>
          </p:nvSpPr>
          <p:spPr>
            <a:xfrm>
              <a:off x="1704104" y="1280046"/>
              <a:ext cx="8464" cy="1794099"/>
            </a:xfrm>
            <a:custGeom>
              <a:rect b="b" l="l" r="r" t="t"/>
              <a:pathLst>
                <a:path extrusionOk="0" h="68464" w="323">
                  <a:moveTo>
                    <a:pt x="157" y="0"/>
                  </a:moveTo>
                  <a:lnTo>
                    <a:pt x="0" y="68464"/>
                  </a:lnTo>
                  <a:lnTo>
                    <a:pt x="322" y="68464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1" name="Google Shape;251;p23"/>
          <p:cNvSpPr/>
          <p:nvPr/>
        </p:nvSpPr>
        <p:spPr>
          <a:xfrm>
            <a:off x="646863" y="21446"/>
            <a:ext cx="8464" cy="1689069"/>
          </a:xfrm>
          <a:custGeom>
            <a:rect b="b" l="l" r="r" t="t"/>
            <a:pathLst>
              <a:path extrusionOk="0" h="64456" w="323">
                <a:moveTo>
                  <a:pt x="166" y="0"/>
                </a:moveTo>
                <a:lnTo>
                  <a:pt x="1" y="64456"/>
                </a:lnTo>
                <a:lnTo>
                  <a:pt x="322" y="64456"/>
                </a:lnTo>
                <a:lnTo>
                  <a:pt x="16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2" name="Google Shape;252;p23"/>
          <p:cNvGrpSpPr/>
          <p:nvPr/>
        </p:nvGrpSpPr>
        <p:grpSpPr>
          <a:xfrm>
            <a:off x="2038689" y="173907"/>
            <a:ext cx="57599" cy="831799"/>
            <a:chOff x="2038689" y="173907"/>
            <a:chExt cx="57599" cy="831799"/>
          </a:xfrm>
        </p:grpSpPr>
        <p:sp>
          <p:nvSpPr>
            <p:cNvPr id="253" name="Google Shape;253;p23"/>
            <p:cNvSpPr/>
            <p:nvPr/>
          </p:nvSpPr>
          <p:spPr>
            <a:xfrm>
              <a:off x="2038689" y="947872"/>
              <a:ext cx="57599" cy="57834"/>
            </a:xfrm>
            <a:custGeom>
              <a:rect b="b" l="l" r="r" t="t"/>
              <a:pathLst>
                <a:path extrusionOk="0" fill="none" h="2207" w="2198">
                  <a:moveTo>
                    <a:pt x="1" y="0"/>
                  </a:moveTo>
                  <a:lnTo>
                    <a:pt x="2197" y="0"/>
                  </a:lnTo>
                  <a:lnTo>
                    <a:pt x="2197" y="2206"/>
                  </a:lnTo>
                  <a:lnTo>
                    <a:pt x="1" y="2206"/>
                  </a:lnTo>
                  <a:close/>
                </a:path>
              </a:pathLst>
            </a:custGeom>
            <a:noFill/>
            <a:ln cap="flat" cmpd="sng" w="9525">
              <a:solidFill>
                <a:srgbClr val="00CFCC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23"/>
            <p:cNvSpPr/>
            <p:nvPr/>
          </p:nvSpPr>
          <p:spPr>
            <a:xfrm>
              <a:off x="2063269" y="173907"/>
              <a:ext cx="8438" cy="692074"/>
            </a:xfrm>
            <a:custGeom>
              <a:rect b="b" l="l" r="r" t="t"/>
              <a:pathLst>
                <a:path extrusionOk="0" h="26410" w="322">
                  <a:moveTo>
                    <a:pt x="166" y="1"/>
                  </a:moveTo>
                  <a:lnTo>
                    <a:pt x="0" y="26410"/>
                  </a:lnTo>
                  <a:lnTo>
                    <a:pt x="322" y="26410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5" name="Google Shape;255;p23"/>
          <p:cNvGrpSpPr/>
          <p:nvPr/>
        </p:nvGrpSpPr>
        <p:grpSpPr>
          <a:xfrm>
            <a:off x="8008096" y="2108910"/>
            <a:ext cx="199001" cy="2139770"/>
            <a:chOff x="8008096" y="2108910"/>
            <a:chExt cx="199001" cy="2139770"/>
          </a:xfrm>
        </p:grpSpPr>
        <p:sp>
          <p:nvSpPr>
            <p:cNvPr id="256" name="Google Shape;256;p23"/>
            <p:cNvSpPr/>
            <p:nvPr/>
          </p:nvSpPr>
          <p:spPr>
            <a:xfrm>
              <a:off x="8008096" y="4049705"/>
              <a:ext cx="199001" cy="198975"/>
            </a:xfrm>
            <a:custGeom>
              <a:rect b="b" l="l" r="r" t="t"/>
              <a:pathLst>
                <a:path extrusionOk="0" h="7593" w="7594">
                  <a:moveTo>
                    <a:pt x="1" y="0"/>
                  </a:moveTo>
                  <a:lnTo>
                    <a:pt x="1" y="7593"/>
                  </a:lnTo>
                  <a:lnTo>
                    <a:pt x="7593" y="7593"/>
                  </a:lnTo>
                  <a:lnTo>
                    <a:pt x="7593" y="0"/>
                  </a:ln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3"/>
            <p:cNvSpPr/>
            <p:nvPr/>
          </p:nvSpPr>
          <p:spPr>
            <a:xfrm>
              <a:off x="8103246" y="2108910"/>
              <a:ext cx="8464" cy="1793863"/>
            </a:xfrm>
            <a:custGeom>
              <a:rect b="b" l="l" r="r" t="t"/>
              <a:pathLst>
                <a:path extrusionOk="0" h="68455" w="323">
                  <a:moveTo>
                    <a:pt x="166" y="1"/>
                  </a:moveTo>
                  <a:lnTo>
                    <a:pt x="0" y="68455"/>
                  </a:lnTo>
                  <a:lnTo>
                    <a:pt x="322" y="68455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8" name="Google Shape;258;p23"/>
          <p:cNvSpPr/>
          <p:nvPr/>
        </p:nvSpPr>
        <p:spPr>
          <a:xfrm>
            <a:off x="2702019" y="1158651"/>
            <a:ext cx="121198" cy="121434"/>
          </a:xfrm>
          <a:custGeom>
            <a:rect b="b" l="l" r="r" t="t"/>
            <a:pathLst>
              <a:path extrusionOk="0" h="4634" w="4625">
                <a:moveTo>
                  <a:pt x="1" y="0"/>
                </a:moveTo>
                <a:lnTo>
                  <a:pt x="1" y="4633"/>
                </a:lnTo>
                <a:lnTo>
                  <a:pt x="4625" y="4633"/>
                </a:lnTo>
                <a:lnTo>
                  <a:pt x="4625" y="0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9" name="Google Shape;259;p23"/>
          <p:cNvGrpSpPr/>
          <p:nvPr/>
        </p:nvGrpSpPr>
        <p:grpSpPr>
          <a:xfrm>
            <a:off x="4095146" y="-859690"/>
            <a:ext cx="199001" cy="2139770"/>
            <a:chOff x="8008096" y="2108910"/>
            <a:chExt cx="199001" cy="2139770"/>
          </a:xfrm>
        </p:grpSpPr>
        <p:sp>
          <p:nvSpPr>
            <p:cNvPr id="260" name="Google Shape;260;p23"/>
            <p:cNvSpPr/>
            <p:nvPr/>
          </p:nvSpPr>
          <p:spPr>
            <a:xfrm>
              <a:off x="8008096" y="4049705"/>
              <a:ext cx="199001" cy="198975"/>
            </a:xfrm>
            <a:custGeom>
              <a:rect b="b" l="l" r="r" t="t"/>
              <a:pathLst>
                <a:path extrusionOk="0" h="7593" w="7594">
                  <a:moveTo>
                    <a:pt x="1" y="0"/>
                  </a:moveTo>
                  <a:lnTo>
                    <a:pt x="1" y="7593"/>
                  </a:lnTo>
                  <a:lnTo>
                    <a:pt x="7593" y="7593"/>
                  </a:lnTo>
                  <a:lnTo>
                    <a:pt x="7593" y="0"/>
                  </a:ln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23"/>
            <p:cNvSpPr/>
            <p:nvPr/>
          </p:nvSpPr>
          <p:spPr>
            <a:xfrm>
              <a:off x="8103246" y="2108910"/>
              <a:ext cx="8464" cy="1793863"/>
            </a:xfrm>
            <a:custGeom>
              <a:rect b="b" l="l" r="r" t="t"/>
              <a:pathLst>
                <a:path extrusionOk="0" h="68455" w="323">
                  <a:moveTo>
                    <a:pt x="166" y="1"/>
                  </a:moveTo>
                  <a:lnTo>
                    <a:pt x="0" y="68455"/>
                  </a:lnTo>
                  <a:lnTo>
                    <a:pt x="322" y="68455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2" name="Google Shape;262;p23"/>
          <p:cNvGrpSpPr/>
          <p:nvPr/>
        </p:nvGrpSpPr>
        <p:grpSpPr>
          <a:xfrm>
            <a:off x="6333286" y="3704939"/>
            <a:ext cx="133252" cy="1952377"/>
            <a:chOff x="6780548" y="337714"/>
            <a:chExt cx="133252" cy="1952377"/>
          </a:xfrm>
        </p:grpSpPr>
        <p:sp>
          <p:nvSpPr>
            <p:cNvPr id="263" name="Google Shape;263;p23"/>
            <p:cNvSpPr/>
            <p:nvPr/>
          </p:nvSpPr>
          <p:spPr>
            <a:xfrm>
              <a:off x="6780548" y="2156839"/>
              <a:ext cx="133252" cy="133252"/>
            </a:xfrm>
            <a:custGeom>
              <a:rect b="b" l="l" r="r" t="t"/>
              <a:pathLst>
                <a:path extrusionOk="0" fill="none" h="5085" w="5085">
                  <a:moveTo>
                    <a:pt x="1" y="1"/>
                  </a:moveTo>
                  <a:lnTo>
                    <a:pt x="5084" y="1"/>
                  </a:lnTo>
                  <a:lnTo>
                    <a:pt x="5084" y="5084"/>
                  </a:lnTo>
                  <a:lnTo>
                    <a:pt x="1" y="5084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23"/>
            <p:cNvSpPr/>
            <p:nvPr/>
          </p:nvSpPr>
          <p:spPr>
            <a:xfrm>
              <a:off x="6842943" y="337714"/>
              <a:ext cx="8464" cy="1695359"/>
            </a:xfrm>
            <a:custGeom>
              <a:rect b="b" l="l" r="r" t="t"/>
              <a:pathLst>
                <a:path extrusionOk="0" h="64696" w="323">
                  <a:moveTo>
                    <a:pt x="157" y="0"/>
                  </a:moveTo>
                  <a:lnTo>
                    <a:pt x="1" y="64695"/>
                  </a:lnTo>
                  <a:lnTo>
                    <a:pt x="322" y="64695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5" name="Google Shape;265;p23"/>
          <p:cNvGrpSpPr/>
          <p:nvPr/>
        </p:nvGrpSpPr>
        <p:grpSpPr>
          <a:xfrm>
            <a:off x="2702021" y="3612763"/>
            <a:ext cx="121172" cy="760495"/>
            <a:chOff x="5245196" y="3136513"/>
            <a:chExt cx="121172" cy="760495"/>
          </a:xfrm>
        </p:grpSpPr>
        <p:sp>
          <p:nvSpPr>
            <p:cNvPr id="266" name="Google Shape;266;p23"/>
            <p:cNvSpPr/>
            <p:nvPr/>
          </p:nvSpPr>
          <p:spPr>
            <a:xfrm>
              <a:off x="5245196" y="3775810"/>
              <a:ext cx="121172" cy="121198"/>
            </a:xfrm>
            <a:custGeom>
              <a:rect b="b" l="l" r="r" t="t"/>
              <a:pathLst>
                <a:path extrusionOk="0" h="4625" w="4624">
                  <a:moveTo>
                    <a:pt x="0" y="1"/>
                  </a:moveTo>
                  <a:lnTo>
                    <a:pt x="0" y="4624"/>
                  </a:lnTo>
                  <a:lnTo>
                    <a:pt x="4624" y="4624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rgbClr val="E898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23"/>
            <p:cNvSpPr/>
            <p:nvPr/>
          </p:nvSpPr>
          <p:spPr>
            <a:xfrm>
              <a:off x="5309007" y="3136513"/>
              <a:ext cx="8464" cy="554288"/>
            </a:xfrm>
            <a:custGeom>
              <a:rect b="b" l="l" r="r" t="t"/>
              <a:pathLst>
                <a:path extrusionOk="0" h="21152" w="323">
                  <a:moveTo>
                    <a:pt x="166" y="1"/>
                  </a:moveTo>
                  <a:lnTo>
                    <a:pt x="0" y="21152"/>
                  </a:lnTo>
                  <a:lnTo>
                    <a:pt x="322" y="2115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8" name="Google Shape;268;p23"/>
          <p:cNvSpPr/>
          <p:nvPr/>
        </p:nvSpPr>
        <p:spPr>
          <a:xfrm>
            <a:off x="5539523" y="4516718"/>
            <a:ext cx="104086" cy="104322"/>
          </a:xfrm>
          <a:custGeom>
            <a:rect b="b" l="l" r="r" t="t"/>
            <a:pathLst>
              <a:path extrusionOk="0" h="3981" w="3972">
                <a:moveTo>
                  <a:pt x="0" y="1"/>
                </a:moveTo>
                <a:lnTo>
                  <a:pt x="0" y="3981"/>
                </a:lnTo>
                <a:lnTo>
                  <a:pt x="3972" y="3981"/>
                </a:lnTo>
                <a:lnTo>
                  <a:pt x="3972" y="1"/>
                </a:lnTo>
                <a:close/>
              </a:path>
            </a:pathLst>
          </a:custGeom>
          <a:solidFill>
            <a:srgbClr val="00CF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23"/>
          <p:cNvSpPr/>
          <p:nvPr/>
        </p:nvSpPr>
        <p:spPr>
          <a:xfrm>
            <a:off x="6994217" y="3378784"/>
            <a:ext cx="80476" cy="80476"/>
          </a:xfrm>
          <a:custGeom>
            <a:rect b="b" l="l" r="r" t="t"/>
            <a:pathLst>
              <a:path extrusionOk="0" h="3071" w="3071">
                <a:moveTo>
                  <a:pt x="1" y="1"/>
                </a:moveTo>
                <a:lnTo>
                  <a:pt x="1" y="3071"/>
                </a:lnTo>
                <a:lnTo>
                  <a:pt x="3071" y="3071"/>
                </a:lnTo>
                <a:lnTo>
                  <a:pt x="3071" y="1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2"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4"/>
          <p:cNvSpPr txBox="1"/>
          <p:nvPr>
            <p:ph type="ctrTitle"/>
          </p:nvPr>
        </p:nvSpPr>
        <p:spPr>
          <a:xfrm>
            <a:off x="1218541" y="1373195"/>
            <a:ext cx="1881300" cy="644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272" name="Google Shape;272;p24"/>
          <p:cNvSpPr txBox="1"/>
          <p:nvPr>
            <p:ph idx="1" type="subTitle"/>
          </p:nvPr>
        </p:nvSpPr>
        <p:spPr>
          <a:xfrm>
            <a:off x="1218541" y="1865495"/>
            <a:ext cx="1881300" cy="6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3" name="Google Shape;273;p24"/>
          <p:cNvSpPr txBox="1"/>
          <p:nvPr>
            <p:ph idx="2" type="ctrTitle"/>
          </p:nvPr>
        </p:nvSpPr>
        <p:spPr>
          <a:xfrm>
            <a:off x="6054555" y="1373195"/>
            <a:ext cx="1881300" cy="644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274" name="Google Shape;274;p24"/>
          <p:cNvSpPr txBox="1"/>
          <p:nvPr>
            <p:ph idx="3" type="subTitle"/>
          </p:nvPr>
        </p:nvSpPr>
        <p:spPr>
          <a:xfrm>
            <a:off x="6054555" y="1865495"/>
            <a:ext cx="1881300" cy="6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5" name="Google Shape;275;p24"/>
          <p:cNvSpPr txBox="1"/>
          <p:nvPr>
            <p:ph idx="4" type="ctrTitle"/>
          </p:nvPr>
        </p:nvSpPr>
        <p:spPr>
          <a:xfrm>
            <a:off x="1218541" y="2778806"/>
            <a:ext cx="1881300" cy="644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276" name="Google Shape;276;p24"/>
          <p:cNvSpPr txBox="1"/>
          <p:nvPr>
            <p:ph idx="5" type="subTitle"/>
          </p:nvPr>
        </p:nvSpPr>
        <p:spPr>
          <a:xfrm>
            <a:off x="1116841" y="3271106"/>
            <a:ext cx="2084700" cy="6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7" name="Google Shape;277;p24"/>
          <p:cNvSpPr txBox="1"/>
          <p:nvPr>
            <p:ph idx="6" type="ctrTitle"/>
          </p:nvPr>
        </p:nvSpPr>
        <p:spPr>
          <a:xfrm>
            <a:off x="6054555" y="2778806"/>
            <a:ext cx="1881300" cy="644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278" name="Google Shape;278;p24"/>
          <p:cNvSpPr txBox="1"/>
          <p:nvPr>
            <p:ph idx="7" type="subTitle"/>
          </p:nvPr>
        </p:nvSpPr>
        <p:spPr>
          <a:xfrm>
            <a:off x="6054555" y="3271106"/>
            <a:ext cx="1881300" cy="6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9" name="Google Shape;279;p24"/>
          <p:cNvSpPr txBox="1"/>
          <p:nvPr>
            <p:ph idx="8" type="ctrTitle"/>
          </p:nvPr>
        </p:nvSpPr>
        <p:spPr>
          <a:xfrm>
            <a:off x="618825" y="411675"/>
            <a:ext cx="4727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280" name="Google Shape;280;p24"/>
          <p:cNvSpPr/>
          <p:nvPr/>
        </p:nvSpPr>
        <p:spPr>
          <a:xfrm>
            <a:off x="7647375" y="949600"/>
            <a:ext cx="167150" cy="167150"/>
          </a:xfrm>
          <a:custGeom>
            <a:rect b="b" l="l" r="r" t="t"/>
            <a:pathLst>
              <a:path extrusionOk="0" h="6686" w="6686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24"/>
          <p:cNvSpPr/>
          <p:nvPr/>
        </p:nvSpPr>
        <p:spPr>
          <a:xfrm>
            <a:off x="8985850" y="411675"/>
            <a:ext cx="108650" cy="108650"/>
          </a:xfrm>
          <a:custGeom>
            <a:rect b="b" l="l" r="r" t="t"/>
            <a:pathLst>
              <a:path extrusionOk="0" h="4346" w="4346">
                <a:moveTo>
                  <a:pt x="4008" y="356"/>
                </a:moveTo>
                <a:lnTo>
                  <a:pt x="4008" y="4027"/>
                </a:lnTo>
                <a:lnTo>
                  <a:pt x="338" y="4027"/>
                </a:lnTo>
                <a:lnTo>
                  <a:pt x="338" y="356"/>
                </a:lnTo>
                <a:close/>
                <a:moveTo>
                  <a:pt x="1" y="1"/>
                </a:moveTo>
                <a:lnTo>
                  <a:pt x="1" y="4345"/>
                </a:lnTo>
                <a:lnTo>
                  <a:pt x="4346" y="4345"/>
                </a:lnTo>
                <a:lnTo>
                  <a:pt x="4346" y="1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24"/>
          <p:cNvSpPr/>
          <p:nvPr/>
        </p:nvSpPr>
        <p:spPr>
          <a:xfrm>
            <a:off x="8359450" y="555875"/>
            <a:ext cx="52475" cy="52450"/>
          </a:xfrm>
          <a:custGeom>
            <a:rect b="b" l="l" r="r" t="t"/>
            <a:pathLst>
              <a:path extrusionOk="0" h="2098" w="2099">
                <a:moveTo>
                  <a:pt x="1761" y="319"/>
                </a:moveTo>
                <a:lnTo>
                  <a:pt x="1761" y="1761"/>
                </a:lnTo>
                <a:lnTo>
                  <a:pt x="319" y="1761"/>
                </a:lnTo>
                <a:lnTo>
                  <a:pt x="319" y="319"/>
                </a:lnTo>
                <a:close/>
                <a:moveTo>
                  <a:pt x="1" y="0"/>
                </a:moveTo>
                <a:lnTo>
                  <a:pt x="1" y="2098"/>
                </a:lnTo>
                <a:lnTo>
                  <a:pt x="2098" y="2098"/>
                </a:lnTo>
                <a:lnTo>
                  <a:pt x="2098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24"/>
          <p:cNvSpPr/>
          <p:nvPr/>
        </p:nvSpPr>
        <p:spPr>
          <a:xfrm>
            <a:off x="9122100" y="734250"/>
            <a:ext cx="164350" cy="164350"/>
          </a:xfrm>
          <a:custGeom>
            <a:rect b="b" l="l" r="r" t="t"/>
            <a:pathLst>
              <a:path extrusionOk="0" h="6574" w="6574">
                <a:moveTo>
                  <a:pt x="6218" y="337"/>
                </a:moveTo>
                <a:lnTo>
                  <a:pt x="6218" y="6236"/>
                </a:lnTo>
                <a:lnTo>
                  <a:pt x="319" y="6236"/>
                </a:lnTo>
                <a:lnTo>
                  <a:pt x="319" y="337"/>
                </a:lnTo>
                <a:close/>
                <a:moveTo>
                  <a:pt x="0" y="0"/>
                </a:moveTo>
                <a:lnTo>
                  <a:pt x="0" y="6573"/>
                </a:lnTo>
                <a:lnTo>
                  <a:pt x="6555" y="6573"/>
                </a:lnTo>
                <a:lnTo>
                  <a:pt x="6573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24"/>
          <p:cNvSpPr/>
          <p:nvPr/>
        </p:nvSpPr>
        <p:spPr>
          <a:xfrm>
            <a:off x="8798600" y="1088650"/>
            <a:ext cx="155925" cy="156375"/>
          </a:xfrm>
          <a:custGeom>
            <a:rect b="b" l="l" r="r" t="t"/>
            <a:pathLst>
              <a:path extrusionOk="0" h="6255" w="6237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24"/>
          <p:cNvSpPr/>
          <p:nvPr/>
        </p:nvSpPr>
        <p:spPr>
          <a:xfrm>
            <a:off x="6099342" y="-150600"/>
            <a:ext cx="96045" cy="95462"/>
          </a:xfrm>
          <a:custGeom>
            <a:rect b="b" l="l" r="r" t="t"/>
            <a:pathLst>
              <a:path extrusionOk="0" h="3109" w="3128">
                <a:moveTo>
                  <a:pt x="2678" y="431"/>
                </a:moveTo>
                <a:lnTo>
                  <a:pt x="2678" y="2659"/>
                </a:lnTo>
                <a:lnTo>
                  <a:pt x="450" y="2659"/>
                </a:lnTo>
                <a:lnTo>
                  <a:pt x="450" y="431"/>
                </a:lnTo>
                <a:close/>
                <a:moveTo>
                  <a:pt x="0" y="0"/>
                </a:moveTo>
                <a:lnTo>
                  <a:pt x="0" y="3109"/>
                </a:lnTo>
                <a:lnTo>
                  <a:pt x="3128" y="3109"/>
                </a:lnTo>
                <a:lnTo>
                  <a:pt x="3128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24"/>
          <p:cNvSpPr/>
          <p:nvPr/>
        </p:nvSpPr>
        <p:spPr>
          <a:xfrm>
            <a:off x="6702523" y="444536"/>
            <a:ext cx="95493" cy="95462"/>
          </a:xfrm>
          <a:custGeom>
            <a:rect b="b" l="l" r="r" t="t"/>
            <a:pathLst>
              <a:path extrusionOk="0" h="3109" w="3110">
                <a:moveTo>
                  <a:pt x="2678" y="450"/>
                </a:moveTo>
                <a:lnTo>
                  <a:pt x="2678" y="2678"/>
                </a:lnTo>
                <a:lnTo>
                  <a:pt x="450" y="2678"/>
                </a:lnTo>
                <a:lnTo>
                  <a:pt x="450" y="450"/>
                </a:lnTo>
                <a:close/>
                <a:moveTo>
                  <a:pt x="1" y="0"/>
                </a:moveTo>
                <a:lnTo>
                  <a:pt x="1" y="3109"/>
                </a:lnTo>
                <a:lnTo>
                  <a:pt x="3109" y="3109"/>
                </a:lnTo>
                <a:lnTo>
                  <a:pt x="3109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24"/>
          <p:cNvSpPr/>
          <p:nvPr/>
        </p:nvSpPr>
        <p:spPr>
          <a:xfrm>
            <a:off x="5904975" y="143222"/>
            <a:ext cx="82259" cy="82259"/>
          </a:xfrm>
          <a:custGeom>
            <a:rect b="b" l="l" r="r" t="t"/>
            <a:pathLst>
              <a:path extrusionOk="0" h="2679" w="2679">
                <a:moveTo>
                  <a:pt x="1" y="1"/>
                </a:moveTo>
                <a:lnTo>
                  <a:pt x="1" y="2679"/>
                </a:lnTo>
                <a:lnTo>
                  <a:pt x="2679" y="2679"/>
                </a:lnTo>
                <a:lnTo>
                  <a:pt x="2679" y="1"/>
                </a:lnTo>
                <a:close/>
              </a:path>
            </a:pathLst>
          </a:custGeom>
          <a:solidFill>
            <a:srgbClr val="00CF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24"/>
          <p:cNvSpPr/>
          <p:nvPr/>
        </p:nvSpPr>
        <p:spPr>
          <a:xfrm>
            <a:off x="303600" y="4401725"/>
            <a:ext cx="167150" cy="167150"/>
          </a:xfrm>
          <a:custGeom>
            <a:rect b="b" l="l" r="r" t="t"/>
            <a:pathLst>
              <a:path extrusionOk="0" h="6686" w="6686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24"/>
          <p:cNvSpPr/>
          <p:nvPr/>
        </p:nvSpPr>
        <p:spPr>
          <a:xfrm>
            <a:off x="816650" y="4612675"/>
            <a:ext cx="155925" cy="156375"/>
          </a:xfrm>
          <a:custGeom>
            <a:rect b="b" l="l" r="r" t="t"/>
            <a:pathLst>
              <a:path extrusionOk="0" h="6255" w="6237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1_1_1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5"/>
          <p:cNvSpPr txBox="1"/>
          <p:nvPr>
            <p:ph type="ctrTitle"/>
          </p:nvPr>
        </p:nvSpPr>
        <p:spPr>
          <a:xfrm>
            <a:off x="1121525" y="2302200"/>
            <a:ext cx="1881300" cy="45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6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292" name="Google Shape;292;p25"/>
          <p:cNvSpPr txBox="1"/>
          <p:nvPr>
            <p:ph idx="1" type="subTitle"/>
          </p:nvPr>
        </p:nvSpPr>
        <p:spPr>
          <a:xfrm>
            <a:off x="961925" y="1643751"/>
            <a:ext cx="22005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3" name="Google Shape;293;p25"/>
          <p:cNvSpPr txBox="1"/>
          <p:nvPr>
            <p:ph idx="2" type="ctrTitle"/>
          </p:nvPr>
        </p:nvSpPr>
        <p:spPr>
          <a:xfrm>
            <a:off x="3628263" y="2302200"/>
            <a:ext cx="1881300" cy="45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6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294" name="Google Shape;294;p25"/>
          <p:cNvSpPr txBox="1"/>
          <p:nvPr>
            <p:ph idx="3" type="subTitle"/>
          </p:nvPr>
        </p:nvSpPr>
        <p:spPr>
          <a:xfrm>
            <a:off x="3468663" y="1643759"/>
            <a:ext cx="22005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5" name="Google Shape;295;p25"/>
          <p:cNvSpPr txBox="1"/>
          <p:nvPr>
            <p:ph idx="4" type="ctrTitle"/>
          </p:nvPr>
        </p:nvSpPr>
        <p:spPr>
          <a:xfrm>
            <a:off x="6142624" y="2302200"/>
            <a:ext cx="1881300" cy="45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6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296" name="Google Shape;296;p25"/>
          <p:cNvSpPr txBox="1"/>
          <p:nvPr>
            <p:ph idx="5" type="subTitle"/>
          </p:nvPr>
        </p:nvSpPr>
        <p:spPr>
          <a:xfrm>
            <a:off x="5947924" y="1643751"/>
            <a:ext cx="22707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7" name="Google Shape;297;p25"/>
          <p:cNvSpPr txBox="1"/>
          <p:nvPr>
            <p:ph idx="6" type="ctrTitle"/>
          </p:nvPr>
        </p:nvSpPr>
        <p:spPr>
          <a:xfrm>
            <a:off x="618825" y="411675"/>
            <a:ext cx="4727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298" name="Google Shape;298;p25"/>
          <p:cNvSpPr txBox="1"/>
          <p:nvPr>
            <p:ph idx="7" type="ctrTitle"/>
          </p:nvPr>
        </p:nvSpPr>
        <p:spPr>
          <a:xfrm>
            <a:off x="1121525" y="4134800"/>
            <a:ext cx="1881300" cy="45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6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299" name="Google Shape;299;p25"/>
          <p:cNvSpPr txBox="1"/>
          <p:nvPr>
            <p:ph idx="8" type="subTitle"/>
          </p:nvPr>
        </p:nvSpPr>
        <p:spPr>
          <a:xfrm>
            <a:off x="961925" y="3479251"/>
            <a:ext cx="22005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0" name="Google Shape;300;p25"/>
          <p:cNvSpPr txBox="1"/>
          <p:nvPr>
            <p:ph idx="9" type="ctrTitle"/>
          </p:nvPr>
        </p:nvSpPr>
        <p:spPr>
          <a:xfrm>
            <a:off x="3628263" y="4134800"/>
            <a:ext cx="1881300" cy="45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6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301" name="Google Shape;301;p25"/>
          <p:cNvSpPr txBox="1"/>
          <p:nvPr>
            <p:ph idx="13" type="subTitle"/>
          </p:nvPr>
        </p:nvSpPr>
        <p:spPr>
          <a:xfrm>
            <a:off x="3533613" y="3479251"/>
            <a:ext cx="20706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2" name="Google Shape;302;p25"/>
          <p:cNvSpPr txBox="1"/>
          <p:nvPr>
            <p:ph idx="14" type="ctrTitle"/>
          </p:nvPr>
        </p:nvSpPr>
        <p:spPr>
          <a:xfrm>
            <a:off x="6142624" y="4134800"/>
            <a:ext cx="1881300" cy="45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6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303" name="Google Shape;303;p25"/>
          <p:cNvSpPr txBox="1"/>
          <p:nvPr>
            <p:ph idx="15" type="subTitle"/>
          </p:nvPr>
        </p:nvSpPr>
        <p:spPr>
          <a:xfrm>
            <a:off x="5947924" y="3479251"/>
            <a:ext cx="22707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4" name="Google Shape;304;p25"/>
          <p:cNvSpPr/>
          <p:nvPr/>
        </p:nvSpPr>
        <p:spPr>
          <a:xfrm>
            <a:off x="7573050" y="277375"/>
            <a:ext cx="167150" cy="167150"/>
          </a:xfrm>
          <a:custGeom>
            <a:rect b="b" l="l" r="r" t="t"/>
            <a:pathLst>
              <a:path extrusionOk="0" h="6686" w="6686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25"/>
          <p:cNvSpPr/>
          <p:nvPr/>
        </p:nvSpPr>
        <p:spPr>
          <a:xfrm>
            <a:off x="8985850" y="411675"/>
            <a:ext cx="108650" cy="108650"/>
          </a:xfrm>
          <a:custGeom>
            <a:rect b="b" l="l" r="r" t="t"/>
            <a:pathLst>
              <a:path extrusionOk="0" h="4346" w="4346">
                <a:moveTo>
                  <a:pt x="4008" y="356"/>
                </a:moveTo>
                <a:lnTo>
                  <a:pt x="4008" y="4027"/>
                </a:lnTo>
                <a:lnTo>
                  <a:pt x="338" y="4027"/>
                </a:lnTo>
                <a:lnTo>
                  <a:pt x="338" y="356"/>
                </a:lnTo>
                <a:close/>
                <a:moveTo>
                  <a:pt x="1" y="1"/>
                </a:moveTo>
                <a:lnTo>
                  <a:pt x="1" y="4345"/>
                </a:lnTo>
                <a:lnTo>
                  <a:pt x="4346" y="4345"/>
                </a:lnTo>
                <a:lnTo>
                  <a:pt x="4346" y="1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25"/>
          <p:cNvSpPr/>
          <p:nvPr/>
        </p:nvSpPr>
        <p:spPr>
          <a:xfrm>
            <a:off x="8359450" y="555875"/>
            <a:ext cx="52475" cy="52450"/>
          </a:xfrm>
          <a:custGeom>
            <a:rect b="b" l="l" r="r" t="t"/>
            <a:pathLst>
              <a:path extrusionOk="0" h="2098" w="2099">
                <a:moveTo>
                  <a:pt x="1761" y="319"/>
                </a:moveTo>
                <a:lnTo>
                  <a:pt x="1761" y="1761"/>
                </a:lnTo>
                <a:lnTo>
                  <a:pt x="319" y="1761"/>
                </a:lnTo>
                <a:lnTo>
                  <a:pt x="319" y="319"/>
                </a:lnTo>
                <a:close/>
                <a:moveTo>
                  <a:pt x="1" y="0"/>
                </a:moveTo>
                <a:lnTo>
                  <a:pt x="1" y="2098"/>
                </a:lnTo>
                <a:lnTo>
                  <a:pt x="2098" y="2098"/>
                </a:lnTo>
                <a:lnTo>
                  <a:pt x="2098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25"/>
          <p:cNvSpPr/>
          <p:nvPr/>
        </p:nvSpPr>
        <p:spPr>
          <a:xfrm>
            <a:off x="9122100" y="734250"/>
            <a:ext cx="164350" cy="164350"/>
          </a:xfrm>
          <a:custGeom>
            <a:rect b="b" l="l" r="r" t="t"/>
            <a:pathLst>
              <a:path extrusionOk="0" h="6574" w="6574">
                <a:moveTo>
                  <a:pt x="6218" y="337"/>
                </a:moveTo>
                <a:lnTo>
                  <a:pt x="6218" y="6236"/>
                </a:lnTo>
                <a:lnTo>
                  <a:pt x="319" y="6236"/>
                </a:lnTo>
                <a:lnTo>
                  <a:pt x="319" y="337"/>
                </a:lnTo>
                <a:close/>
                <a:moveTo>
                  <a:pt x="0" y="0"/>
                </a:moveTo>
                <a:lnTo>
                  <a:pt x="0" y="6573"/>
                </a:lnTo>
                <a:lnTo>
                  <a:pt x="6555" y="6573"/>
                </a:lnTo>
                <a:lnTo>
                  <a:pt x="6573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25"/>
          <p:cNvSpPr/>
          <p:nvPr/>
        </p:nvSpPr>
        <p:spPr>
          <a:xfrm>
            <a:off x="8798600" y="1088650"/>
            <a:ext cx="155925" cy="156375"/>
          </a:xfrm>
          <a:custGeom>
            <a:rect b="b" l="l" r="r" t="t"/>
            <a:pathLst>
              <a:path extrusionOk="0" h="6255" w="6237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25"/>
          <p:cNvSpPr/>
          <p:nvPr/>
        </p:nvSpPr>
        <p:spPr>
          <a:xfrm>
            <a:off x="6702523" y="444536"/>
            <a:ext cx="95493" cy="95462"/>
          </a:xfrm>
          <a:custGeom>
            <a:rect b="b" l="l" r="r" t="t"/>
            <a:pathLst>
              <a:path extrusionOk="0" h="3109" w="3110">
                <a:moveTo>
                  <a:pt x="2678" y="450"/>
                </a:moveTo>
                <a:lnTo>
                  <a:pt x="2678" y="2678"/>
                </a:lnTo>
                <a:lnTo>
                  <a:pt x="450" y="2678"/>
                </a:lnTo>
                <a:lnTo>
                  <a:pt x="450" y="450"/>
                </a:lnTo>
                <a:close/>
                <a:moveTo>
                  <a:pt x="1" y="0"/>
                </a:moveTo>
                <a:lnTo>
                  <a:pt x="1" y="3109"/>
                </a:lnTo>
                <a:lnTo>
                  <a:pt x="3109" y="3109"/>
                </a:lnTo>
                <a:lnTo>
                  <a:pt x="3109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25"/>
          <p:cNvSpPr/>
          <p:nvPr/>
        </p:nvSpPr>
        <p:spPr>
          <a:xfrm>
            <a:off x="5904975" y="143222"/>
            <a:ext cx="82259" cy="82259"/>
          </a:xfrm>
          <a:custGeom>
            <a:rect b="b" l="l" r="r" t="t"/>
            <a:pathLst>
              <a:path extrusionOk="0" h="2679" w="2679">
                <a:moveTo>
                  <a:pt x="1" y="1"/>
                </a:moveTo>
                <a:lnTo>
                  <a:pt x="1" y="2679"/>
                </a:lnTo>
                <a:lnTo>
                  <a:pt x="2679" y="2679"/>
                </a:lnTo>
                <a:lnTo>
                  <a:pt x="2679" y="1"/>
                </a:lnTo>
                <a:close/>
              </a:path>
            </a:pathLst>
          </a:custGeom>
          <a:solidFill>
            <a:srgbClr val="00CF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25"/>
          <p:cNvSpPr/>
          <p:nvPr/>
        </p:nvSpPr>
        <p:spPr>
          <a:xfrm>
            <a:off x="303600" y="4401725"/>
            <a:ext cx="167150" cy="167150"/>
          </a:xfrm>
          <a:custGeom>
            <a:rect b="b" l="l" r="r" t="t"/>
            <a:pathLst>
              <a:path extrusionOk="0" h="6686" w="6686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25"/>
          <p:cNvSpPr/>
          <p:nvPr/>
        </p:nvSpPr>
        <p:spPr>
          <a:xfrm>
            <a:off x="564075" y="4753900"/>
            <a:ext cx="155925" cy="156375"/>
          </a:xfrm>
          <a:custGeom>
            <a:rect b="b" l="l" r="r" t="t"/>
            <a:pathLst>
              <a:path extrusionOk="0" h="6255" w="6237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6"/>
          <p:cNvSpPr txBox="1"/>
          <p:nvPr>
            <p:ph idx="1" type="body"/>
          </p:nvPr>
        </p:nvSpPr>
        <p:spPr>
          <a:xfrm>
            <a:off x="618306" y="2199025"/>
            <a:ext cx="1905900" cy="129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5" name="Google Shape;315;p26"/>
          <p:cNvSpPr txBox="1"/>
          <p:nvPr>
            <p:ph type="ctrTitle"/>
          </p:nvPr>
        </p:nvSpPr>
        <p:spPr>
          <a:xfrm>
            <a:off x="618825" y="411675"/>
            <a:ext cx="4727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316" name="Google Shape;316;p26"/>
          <p:cNvSpPr/>
          <p:nvPr/>
        </p:nvSpPr>
        <p:spPr>
          <a:xfrm>
            <a:off x="7131388" y="365350"/>
            <a:ext cx="167150" cy="167150"/>
          </a:xfrm>
          <a:custGeom>
            <a:rect b="b" l="l" r="r" t="t"/>
            <a:pathLst>
              <a:path extrusionOk="0" h="6686" w="6686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26"/>
          <p:cNvSpPr/>
          <p:nvPr/>
        </p:nvSpPr>
        <p:spPr>
          <a:xfrm>
            <a:off x="8403188" y="218375"/>
            <a:ext cx="108650" cy="108650"/>
          </a:xfrm>
          <a:custGeom>
            <a:rect b="b" l="l" r="r" t="t"/>
            <a:pathLst>
              <a:path extrusionOk="0" h="4346" w="4346">
                <a:moveTo>
                  <a:pt x="4008" y="356"/>
                </a:moveTo>
                <a:lnTo>
                  <a:pt x="4008" y="4027"/>
                </a:lnTo>
                <a:lnTo>
                  <a:pt x="338" y="4027"/>
                </a:lnTo>
                <a:lnTo>
                  <a:pt x="338" y="356"/>
                </a:lnTo>
                <a:close/>
                <a:moveTo>
                  <a:pt x="1" y="1"/>
                </a:moveTo>
                <a:lnTo>
                  <a:pt x="1" y="4345"/>
                </a:lnTo>
                <a:lnTo>
                  <a:pt x="4346" y="4345"/>
                </a:lnTo>
                <a:lnTo>
                  <a:pt x="4346" y="1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26"/>
          <p:cNvSpPr/>
          <p:nvPr/>
        </p:nvSpPr>
        <p:spPr>
          <a:xfrm>
            <a:off x="7776788" y="362575"/>
            <a:ext cx="52475" cy="52450"/>
          </a:xfrm>
          <a:custGeom>
            <a:rect b="b" l="l" r="r" t="t"/>
            <a:pathLst>
              <a:path extrusionOk="0" h="2098" w="2099">
                <a:moveTo>
                  <a:pt x="1761" y="319"/>
                </a:moveTo>
                <a:lnTo>
                  <a:pt x="1761" y="1761"/>
                </a:lnTo>
                <a:lnTo>
                  <a:pt x="319" y="1761"/>
                </a:lnTo>
                <a:lnTo>
                  <a:pt x="319" y="319"/>
                </a:lnTo>
                <a:close/>
                <a:moveTo>
                  <a:pt x="1" y="0"/>
                </a:moveTo>
                <a:lnTo>
                  <a:pt x="1" y="2098"/>
                </a:lnTo>
                <a:lnTo>
                  <a:pt x="2098" y="2098"/>
                </a:lnTo>
                <a:lnTo>
                  <a:pt x="2098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26"/>
          <p:cNvSpPr/>
          <p:nvPr/>
        </p:nvSpPr>
        <p:spPr>
          <a:xfrm>
            <a:off x="8539438" y="540950"/>
            <a:ext cx="164350" cy="164350"/>
          </a:xfrm>
          <a:custGeom>
            <a:rect b="b" l="l" r="r" t="t"/>
            <a:pathLst>
              <a:path extrusionOk="0" h="6574" w="6574">
                <a:moveTo>
                  <a:pt x="6218" y="337"/>
                </a:moveTo>
                <a:lnTo>
                  <a:pt x="6218" y="6236"/>
                </a:lnTo>
                <a:lnTo>
                  <a:pt x="319" y="6236"/>
                </a:lnTo>
                <a:lnTo>
                  <a:pt x="319" y="337"/>
                </a:lnTo>
                <a:close/>
                <a:moveTo>
                  <a:pt x="0" y="0"/>
                </a:moveTo>
                <a:lnTo>
                  <a:pt x="0" y="6573"/>
                </a:lnTo>
                <a:lnTo>
                  <a:pt x="6555" y="6573"/>
                </a:lnTo>
                <a:lnTo>
                  <a:pt x="6573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0" name="Google Shape;320;p26"/>
          <p:cNvGrpSpPr/>
          <p:nvPr/>
        </p:nvGrpSpPr>
        <p:grpSpPr>
          <a:xfrm>
            <a:off x="6626134" y="-164562"/>
            <a:ext cx="121172" cy="760495"/>
            <a:chOff x="5245196" y="3136513"/>
            <a:chExt cx="121172" cy="760495"/>
          </a:xfrm>
        </p:grpSpPr>
        <p:sp>
          <p:nvSpPr>
            <p:cNvPr id="321" name="Google Shape;321;p26"/>
            <p:cNvSpPr/>
            <p:nvPr/>
          </p:nvSpPr>
          <p:spPr>
            <a:xfrm>
              <a:off x="5245196" y="3775810"/>
              <a:ext cx="121172" cy="121198"/>
            </a:xfrm>
            <a:custGeom>
              <a:rect b="b" l="l" r="r" t="t"/>
              <a:pathLst>
                <a:path extrusionOk="0" h="4625" w="4624">
                  <a:moveTo>
                    <a:pt x="0" y="1"/>
                  </a:moveTo>
                  <a:lnTo>
                    <a:pt x="0" y="4624"/>
                  </a:lnTo>
                  <a:lnTo>
                    <a:pt x="4624" y="4624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rgbClr val="E898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26"/>
            <p:cNvSpPr/>
            <p:nvPr/>
          </p:nvSpPr>
          <p:spPr>
            <a:xfrm>
              <a:off x="5309007" y="3136513"/>
              <a:ext cx="8464" cy="554288"/>
            </a:xfrm>
            <a:custGeom>
              <a:rect b="b" l="l" r="r" t="t"/>
              <a:pathLst>
                <a:path extrusionOk="0" h="21152" w="323">
                  <a:moveTo>
                    <a:pt x="166" y="1"/>
                  </a:moveTo>
                  <a:lnTo>
                    <a:pt x="0" y="21152"/>
                  </a:lnTo>
                  <a:lnTo>
                    <a:pt x="322" y="2115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3" name="Google Shape;323;p26"/>
          <p:cNvSpPr/>
          <p:nvPr/>
        </p:nvSpPr>
        <p:spPr>
          <a:xfrm>
            <a:off x="318213" y="4418900"/>
            <a:ext cx="108650" cy="108650"/>
          </a:xfrm>
          <a:custGeom>
            <a:rect b="b" l="l" r="r" t="t"/>
            <a:pathLst>
              <a:path extrusionOk="0" h="4346" w="4346">
                <a:moveTo>
                  <a:pt x="4008" y="356"/>
                </a:moveTo>
                <a:lnTo>
                  <a:pt x="4008" y="4027"/>
                </a:lnTo>
                <a:lnTo>
                  <a:pt x="338" y="4027"/>
                </a:lnTo>
                <a:lnTo>
                  <a:pt x="338" y="356"/>
                </a:lnTo>
                <a:close/>
                <a:moveTo>
                  <a:pt x="1" y="1"/>
                </a:moveTo>
                <a:lnTo>
                  <a:pt x="1" y="4345"/>
                </a:lnTo>
                <a:lnTo>
                  <a:pt x="4346" y="4345"/>
                </a:lnTo>
                <a:lnTo>
                  <a:pt x="4346" y="1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26"/>
          <p:cNvSpPr/>
          <p:nvPr/>
        </p:nvSpPr>
        <p:spPr>
          <a:xfrm>
            <a:off x="454463" y="4741475"/>
            <a:ext cx="164350" cy="164350"/>
          </a:xfrm>
          <a:custGeom>
            <a:rect b="b" l="l" r="r" t="t"/>
            <a:pathLst>
              <a:path extrusionOk="0" h="6574" w="6574">
                <a:moveTo>
                  <a:pt x="6218" y="337"/>
                </a:moveTo>
                <a:lnTo>
                  <a:pt x="6218" y="6236"/>
                </a:lnTo>
                <a:lnTo>
                  <a:pt x="319" y="6236"/>
                </a:lnTo>
                <a:lnTo>
                  <a:pt x="319" y="337"/>
                </a:lnTo>
                <a:close/>
                <a:moveTo>
                  <a:pt x="0" y="0"/>
                </a:moveTo>
                <a:lnTo>
                  <a:pt x="0" y="6573"/>
                </a:lnTo>
                <a:lnTo>
                  <a:pt x="6555" y="6573"/>
                </a:lnTo>
                <a:lnTo>
                  <a:pt x="6573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7"/>
          <p:cNvSpPr txBox="1"/>
          <p:nvPr>
            <p:ph type="ctrTitle"/>
          </p:nvPr>
        </p:nvSpPr>
        <p:spPr>
          <a:xfrm>
            <a:off x="3068675" y="3075325"/>
            <a:ext cx="3055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27" name="Google Shape;327;p27"/>
          <p:cNvSpPr txBox="1"/>
          <p:nvPr>
            <p:ph idx="1" type="subTitle"/>
          </p:nvPr>
        </p:nvSpPr>
        <p:spPr>
          <a:xfrm>
            <a:off x="2333000" y="1799075"/>
            <a:ext cx="44781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8" name="Google Shape;328;p27"/>
          <p:cNvSpPr/>
          <p:nvPr/>
        </p:nvSpPr>
        <p:spPr>
          <a:xfrm>
            <a:off x="1621169" y="2890613"/>
            <a:ext cx="121198" cy="121434"/>
          </a:xfrm>
          <a:custGeom>
            <a:rect b="b" l="l" r="r" t="t"/>
            <a:pathLst>
              <a:path extrusionOk="0" h="4634" w="4625">
                <a:moveTo>
                  <a:pt x="1" y="0"/>
                </a:moveTo>
                <a:lnTo>
                  <a:pt x="1" y="4633"/>
                </a:lnTo>
                <a:lnTo>
                  <a:pt x="4625" y="4633"/>
                </a:lnTo>
                <a:lnTo>
                  <a:pt x="4625" y="0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27"/>
          <p:cNvSpPr/>
          <p:nvPr/>
        </p:nvSpPr>
        <p:spPr>
          <a:xfrm>
            <a:off x="1238740" y="2106884"/>
            <a:ext cx="121434" cy="121434"/>
          </a:xfrm>
          <a:custGeom>
            <a:rect b="b" l="l" r="r" t="t"/>
            <a:pathLst>
              <a:path extrusionOk="0" h="4634" w="4634">
                <a:moveTo>
                  <a:pt x="0" y="1"/>
                </a:moveTo>
                <a:lnTo>
                  <a:pt x="0" y="4634"/>
                </a:lnTo>
                <a:lnTo>
                  <a:pt x="4633" y="4634"/>
                </a:lnTo>
                <a:lnTo>
                  <a:pt x="4633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27"/>
          <p:cNvSpPr/>
          <p:nvPr/>
        </p:nvSpPr>
        <p:spPr>
          <a:xfrm>
            <a:off x="8710023" y="4821495"/>
            <a:ext cx="98059" cy="98295"/>
          </a:xfrm>
          <a:custGeom>
            <a:rect b="b" l="l" r="r" t="t"/>
            <a:pathLst>
              <a:path extrusionOk="0" fill="none" h="3751" w="3742">
                <a:moveTo>
                  <a:pt x="1" y="0"/>
                </a:moveTo>
                <a:lnTo>
                  <a:pt x="3742" y="0"/>
                </a:lnTo>
                <a:lnTo>
                  <a:pt x="3742" y="3750"/>
                </a:lnTo>
                <a:lnTo>
                  <a:pt x="1" y="3750"/>
                </a:lnTo>
                <a:close/>
              </a:path>
            </a:pathLst>
          </a:custGeom>
          <a:noFill/>
          <a:ln cap="flat" cmpd="sng" w="9525">
            <a:solidFill>
              <a:srgbClr val="E898AC"/>
            </a:solidFill>
            <a:prstDash val="solid"/>
            <a:miter lim="919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27"/>
          <p:cNvSpPr/>
          <p:nvPr/>
        </p:nvSpPr>
        <p:spPr>
          <a:xfrm>
            <a:off x="275669" y="1557059"/>
            <a:ext cx="57834" cy="57599"/>
          </a:xfrm>
          <a:custGeom>
            <a:rect b="b" l="l" r="r" t="t"/>
            <a:pathLst>
              <a:path extrusionOk="0" fill="none" h="2198" w="2207">
                <a:moveTo>
                  <a:pt x="0" y="0"/>
                </a:moveTo>
                <a:lnTo>
                  <a:pt x="2207" y="0"/>
                </a:lnTo>
                <a:lnTo>
                  <a:pt x="2207" y="2197"/>
                </a:lnTo>
                <a:lnTo>
                  <a:pt x="0" y="2197"/>
                </a:lnTo>
                <a:close/>
              </a:path>
            </a:pathLst>
          </a:custGeom>
          <a:noFill/>
          <a:ln cap="flat" cmpd="sng" w="9525">
            <a:solidFill>
              <a:srgbClr val="00CFCC"/>
            </a:solidFill>
            <a:prstDash val="solid"/>
            <a:miter lim="919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27"/>
          <p:cNvSpPr/>
          <p:nvPr/>
        </p:nvSpPr>
        <p:spPr>
          <a:xfrm>
            <a:off x="8263673" y="2953681"/>
            <a:ext cx="104086" cy="104322"/>
          </a:xfrm>
          <a:custGeom>
            <a:rect b="b" l="l" r="r" t="t"/>
            <a:pathLst>
              <a:path extrusionOk="0" h="3981" w="3972">
                <a:moveTo>
                  <a:pt x="0" y="1"/>
                </a:moveTo>
                <a:lnTo>
                  <a:pt x="0" y="3981"/>
                </a:lnTo>
                <a:lnTo>
                  <a:pt x="3972" y="3981"/>
                </a:lnTo>
                <a:lnTo>
                  <a:pt x="3972" y="1"/>
                </a:lnTo>
                <a:close/>
              </a:path>
            </a:pathLst>
          </a:custGeom>
          <a:solidFill>
            <a:srgbClr val="00CF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3" name="Google Shape;333;p27"/>
          <p:cNvGrpSpPr/>
          <p:nvPr/>
        </p:nvGrpSpPr>
        <p:grpSpPr>
          <a:xfrm>
            <a:off x="8217007" y="3576772"/>
            <a:ext cx="188886" cy="1181532"/>
            <a:chOff x="2877432" y="975334"/>
            <a:chExt cx="188886" cy="1181532"/>
          </a:xfrm>
        </p:grpSpPr>
        <p:sp>
          <p:nvSpPr>
            <p:cNvPr id="334" name="Google Shape;334;p27"/>
            <p:cNvSpPr/>
            <p:nvPr/>
          </p:nvSpPr>
          <p:spPr>
            <a:xfrm>
              <a:off x="2877432" y="1968242"/>
              <a:ext cx="188886" cy="188624"/>
            </a:xfrm>
            <a:custGeom>
              <a:rect b="b" l="l" r="r" t="t"/>
              <a:pathLst>
                <a:path extrusionOk="0" fill="none" h="7198" w="7208">
                  <a:moveTo>
                    <a:pt x="1" y="0"/>
                  </a:moveTo>
                  <a:lnTo>
                    <a:pt x="7208" y="0"/>
                  </a:lnTo>
                  <a:lnTo>
                    <a:pt x="7208" y="7198"/>
                  </a:lnTo>
                  <a:lnTo>
                    <a:pt x="1" y="7198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27"/>
            <p:cNvSpPr/>
            <p:nvPr/>
          </p:nvSpPr>
          <p:spPr>
            <a:xfrm>
              <a:off x="2905393" y="1452501"/>
              <a:ext cx="133226" cy="133252"/>
            </a:xfrm>
            <a:custGeom>
              <a:rect b="b" l="l" r="r" t="t"/>
              <a:pathLst>
                <a:path extrusionOk="0" fill="none" h="5085" w="5084">
                  <a:moveTo>
                    <a:pt x="0" y="1"/>
                  </a:moveTo>
                  <a:lnTo>
                    <a:pt x="5083" y="1"/>
                  </a:lnTo>
                  <a:lnTo>
                    <a:pt x="5083" y="5084"/>
                  </a:lnTo>
                  <a:lnTo>
                    <a:pt x="0" y="5084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27"/>
            <p:cNvSpPr/>
            <p:nvPr/>
          </p:nvSpPr>
          <p:spPr>
            <a:xfrm>
              <a:off x="2931651" y="975334"/>
              <a:ext cx="80476" cy="80711"/>
            </a:xfrm>
            <a:custGeom>
              <a:rect b="b" l="l" r="r" t="t"/>
              <a:pathLst>
                <a:path extrusionOk="0" fill="none" h="3080" w="3071">
                  <a:moveTo>
                    <a:pt x="0" y="0"/>
                  </a:moveTo>
                  <a:lnTo>
                    <a:pt x="3070" y="0"/>
                  </a:lnTo>
                  <a:lnTo>
                    <a:pt x="3070" y="3080"/>
                  </a:lnTo>
                  <a:lnTo>
                    <a:pt x="0" y="3080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7" name="Google Shape;337;p27"/>
          <p:cNvSpPr/>
          <p:nvPr/>
        </p:nvSpPr>
        <p:spPr>
          <a:xfrm>
            <a:off x="8718796" y="1164882"/>
            <a:ext cx="80502" cy="80476"/>
          </a:xfrm>
          <a:custGeom>
            <a:rect b="b" l="l" r="r" t="t"/>
            <a:pathLst>
              <a:path extrusionOk="0" h="3071" w="3072">
                <a:moveTo>
                  <a:pt x="1" y="0"/>
                </a:moveTo>
                <a:lnTo>
                  <a:pt x="1" y="3070"/>
                </a:lnTo>
                <a:lnTo>
                  <a:pt x="3071" y="3070"/>
                </a:lnTo>
                <a:lnTo>
                  <a:pt x="3071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8" name="Google Shape;338;p27"/>
          <p:cNvGrpSpPr/>
          <p:nvPr/>
        </p:nvGrpSpPr>
        <p:grpSpPr>
          <a:xfrm>
            <a:off x="7519346" y="3243318"/>
            <a:ext cx="98059" cy="1147595"/>
            <a:chOff x="3347921" y="16006"/>
            <a:chExt cx="98059" cy="1147595"/>
          </a:xfrm>
        </p:grpSpPr>
        <p:sp>
          <p:nvSpPr>
            <p:cNvPr id="339" name="Google Shape;339;p27"/>
            <p:cNvSpPr/>
            <p:nvPr/>
          </p:nvSpPr>
          <p:spPr>
            <a:xfrm>
              <a:off x="3347921" y="1065280"/>
              <a:ext cx="98059" cy="98321"/>
            </a:xfrm>
            <a:custGeom>
              <a:rect b="b" l="l" r="r" t="t"/>
              <a:pathLst>
                <a:path extrusionOk="0" fill="none" h="3752" w="3742">
                  <a:moveTo>
                    <a:pt x="0" y="1"/>
                  </a:moveTo>
                  <a:lnTo>
                    <a:pt x="3741" y="1"/>
                  </a:lnTo>
                  <a:lnTo>
                    <a:pt x="3741" y="3751"/>
                  </a:lnTo>
                  <a:lnTo>
                    <a:pt x="0" y="3751"/>
                  </a:lnTo>
                  <a:close/>
                </a:path>
              </a:pathLst>
            </a:custGeom>
            <a:noFill/>
            <a:ln cap="flat" cmpd="sng" w="9525">
              <a:solidFill>
                <a:srgbClr val="E898AC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27"/>
            <p:cNvSpPr/>
            <p:nvPr/>
          </p:nvSpPr>
          <p:spPr>
            <a:xfrm>
              <a:off x="3392705" y="16006"/>
              <a:ext cx="8464" cy="894665"/>
            </a:xfrm>
            <a:custGeom>
              <a:rect b="b" l="l" r="r" t="t"/>
              <a:pathLst>
                <a:path extrusionOk="0" h="34141" w="323">
                  <a:moveTo>
                    <a:pt x="157" y="1"/>
                  </a:moveTo>
                  <a:lnTo>
                    <a:pt x="1" y="34141"/>
                  </a:lnTo>
                  <a:lnTo>
                    <a:pt x="323" y="34141"/>
                  </a:lnTo>
                  <a:lnTo>
                    <a:pt x="157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1" name="Google Shape;341;p27"/>
          <p:cNvGrpSpPr/>
          <p:nvPr/>
        </p:nvGrpSpPr>
        <p:grpSpPr>
          <a:xfrm>
            <a:off x="805821" y="2953663"/>
            <a:ext cx="121172" cy="760495"/>
            <a:chOff x="5245196" y="3136513"/>
            <a:chExt cx="121172" cy="760495"/>
          </a:xfrm>
        </p:grpSpPr>
        <p:sp>
          <p:nvSpPr>
            <p:cNvPr id="342" name="Google Shape;342;p27"/>
            <p:cNvSpPr/>
            <p:nvPr/>
          </p:nvSpPr>
          <p:spPr>
            <a:xfrm>
              <a:off x="5245196" y="3775810"/>
              <a:ext cx="121172" cy="121198"/>
            </a:xfrm>
            <a:custGeom>
              <a:rect b="b" l="l" r="r" t="t"/>
              <a:pathLst>
                <a:path extrusionOk="0" h="4625" w="4624">
                  <a:moveTo>
                    <a:pt x="0" y="1"/>
                  </a:moveTo>
                  <a:lnTo>
                    <a:pt x="0" y="4624"/>
                  </a:lnTo>
                  <a:lnTo>
                    <a:pt x="4624" y="4624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rgbClr val="E898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27"/>
            <p:cNvSpPr/>
            <p:nvPr/>
          </p:nvSpPr>
          <p:spPr>
            <a:xfrm>
              <a:off x="5309007" y="3136513"/>
              <a:ext cx="8464" cy="554288"/>
            </a:xfrm>
            <a:custGeom>
              <a:rect b="b" l="l" r="r" t="t"/>
              <a:pathLst>
                <a:path extrusionOk="0" h="21152" w="323">
                  <a:moveTo>
                    <a:pt x="166" y="1"/>
                  </a:moveTo>
                  <a:lnTo>
                    <a:pt x="0" y="21152"/>
                  </a:lnTo>
                  <a:lnTo>
                    <a:pt x="322" y="2115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4" name="Google Shape;344;p27"/>
          <p:cNvGrpSpPr/>
          <p:nvPr/>
        </p:nvGrpSpPr>
        <p:grpSpPr>
          <a:xfrm>
            <a:off x="250617" y="2402301"/>
            <a:ext cx="188650" cy="2468355"/>
            <a:chOff x="250617" y="2402301"/>
            <a:chExt cx="188650" cy="2468355"/>
          </a:xfrm>
        </p:grpSpPr>
        <p:sp>
          <p:nvSpPr>
            <p:cNvPr id="345" name="Google Shape;345;p27"/>
            <p:cNvSpPr/>
            <p:nvPr/>
          </p:nvSpPr>
          <p:spPr>
            <a:xfrm>
              <a:off x="250617" y="4681770"/>
              <a:ext cx="188650" cy="188886"/>
            </a:xfrm>
            <a:custGeom>
              <a:rect b="b" l="l" r="r" t="t"/>
              <a:pathLst>
                <a:path extrusionOk="0" fill="none" h="7208" w="7199">
                  <a:moveTo>
                    <a:pt x="0" y="1"/>
                  </a:moveTo>
                  <a:lnTo>
                    <a:pt x="7198" y="1"/>
                  </a:lnTo>
                  <a:lnTo>
                    <a:pt x="7198" y="7207"/>
                  </a:lnTo>
                  <a:lnTo>
                    <a:pt x="0" y="7207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27"/>
            <p:cNvSpPr/>
            <p:nvPr/>
          </p:nvSpPr>
          <p:spPr>
            <a:xfrm>
              <a:off x="278316" y="4166291"/>
              <a:ext cx="133226" cy="133226"/>
            </a:xfrm>
            <a:custGeom>
              <a:rect b="b" l="l" r="r" t="t"/>
              <a:pathLst>
                <a:path extrusionOk="0" fill="none" h="5084" w="5084">
                  <a:moveTo>
                    <a:pt x="1" y="0"/>
                  </a:moveTo>
                  <a:lnTo>
                    <a:pt x="5084" y="0"/>
                  </a:lnTo>
                  <a:lnTo>
                    <a:pt x="5084" y="5084"/>
                  </a:lnTo>
                  <a:lnTo>
                    <a:pt x="1" y="5084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27"/>
            <p:cNvSpPr/>
            <p:nvPr/>
          </p:nvSpPr>
          <p:spPr>
            <a:xfrm>
              <a:off x="304573" y="3689098"/>
              <a:ext cx="80476" cy="80476"/>
            </a:xfrm>
            <a:custGeom>
              <a:rect b="b" l="l" r="r" t="t"/>
              <a:pathLst>
                <a:path extrusionOk="0" fill="none" h="3071" w="3071">
                  <a:moveTo>
                    <a:pt x="1" y="0"/>
                  </a:moveTo>
                  <a:lnTo>
                    <a:pt x="3071" y="0"/>
                  </a:lnTo>
                  <a:lnTo>
                    <a:pt x="3071" y="3071"/>
                  </a:lnTo>
                  <a:lnTo>
                    <a:pt x="1" y="3071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27"/>
            <p:cNvSpPr/>
            <p:nvPr/>
          </p:nvSpPr>
          <p:spPr>
            <a:xfrm>
              <a:off x="340710" y="2402301"/>
              <a:ext cx="8464" cy="1011487"/>
            </a:xfrm>
            <a:custGeom>
              <a:rect b="b" l="l" r="r" t="t"/>
              <a:pathLst>
                <a:path extrusionOk="0" h="38599" w="323">
                  <a:moveTo>
                    <a:pt x="157" y="1"/>
                  </a:moveTo>
                  <a:lnTo>
                    <a:pt x="0" y="38599"/>
                  </a:lnTo>
                  <a:lnTo>
                    <a:pt x="322" y="38599"/>
                  </a:lnTo>
                  <a:lnTo>
                    <a:pt x="157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9" name="Google Shape;349;p27"/>
          <p:cNvSpPr/>
          <p:nvPr/>
        </p:nvSpPr>
        <p:spPr>
          <a:xfrm>
            <a:off x="8307214" y="-383977"/>
            <a:ext cx="8464" cy="2519637"/>
          </a:xfrm>
          <a:custGeom>
            <a:rect b="b" l="l" r="r" t="t"/>
            <a:pathLst>
              <a:path extrusionOk="0" h="96151" w="323">
                <a:moveTo>
                  <a:pt x="166" y="0"/>
                </a:moveTo>
                <a:lnTo>
                  <a:pt x="1" y="96150"/>
                </a:lnTo>
                <a:lnTo>
                  <a:pt x="323" y="96150"/>
                </a:lnTo>
                <a:lnTo>
                  <a:pt x="16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27"/>
          <p:cNvSpPr/>
          <p:nvPr/>
        </p:nvSpPr>
        <p:spPr>
          <a:xfrm>
            <a:off x="646863" y="21446"/>
            <a:ext cx="8464" cy="1689069"/>
          </a:xfrm>
          <a:custGeom>
            <a:rect b="b" l="l" r="r" t="t"/>
            <a:pathLst>
              <a:path extrusionOk="0" h="64456" w="323">
                <a:moveTo>
                  <a:pt x="166" y="0"/>
                </a:moveTo>
                <a:lnTo>
                  <a:pt x="1" y="64456"/>
                </a:lnTo>
                <a:lnTo>
                  <a:pt x="322" y="64456"/>
                </a:lnTo>
                <a:lnTo>
                  <a:pt x="16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1" name="Google Shape;351;p27"/>
          <p:cNvGrpSpPr/>
          <p:nvPr/>
        </p:nvGrpSpPr>
        <p:grpSpPr>
          <a:xfrm>
            <a:off x="2038689" y="173907"/>
            <a:ext cx="57599" cy="831799"/>
            <a:chOff x="2038689" y="173907"/>
            <a:chExt cx="57599" cy="831799"/>
          </a:xfrm>
        </p:grpSpPr>
        <p:sp>
          <p:nvSpPr>
            <p:cNvPr id="352" name="Google Shape;352;p27"/>
            <p:cNvSpPr/>
            <p:nvPr/>
          </p:nvSpPr>
          <p:spPr>
            <a:xfrm>
              <a:off x="2038689" y="947872"/>
              <a:ext cx="57599" cy="57834"/>
            </a:xfrm>
            <a:custGeom>
              <a:rect b="b" l="l" r="r" t="t"/>
              <a:pathLst>
                <a:path extrusionOk="0" fill="none" h="2207" w="2198">
                  <a:moveTo>
                    <a:pt x="1" y="0"/>
                  </a:moveTo>
                  <a:lnTo>
                    <a:pt x="2197" y="0"/>
                  </a:lnTo>
                  <a:lnTo>
                    <a:pt x="2197" y="2206"/>
                  </a:lnTo>
                  <a:lnTo>
                    <a:pt x="1" y="2206"/>
                  </a:lnTo>
                  <a:close/>
                </a:path>
              </a:pathLst>
            </a:custGeom>
            <a:noFill/>
            <a:ln cap="flat" cmpd="sng" w="9525">
              <a:solidFill>
                <a:srgbClr val="00CFCC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27"/>
            <p:cNvSpPr/>
            <p:nvPr/>
          </p:nvSpPr>
          <p:spPr>
            <a:xfrm>
              <a:off x="2063269" y="173907"/>
              <a:ext cx="8438" cy="692074"/>
            </a:xfrm>
            <a:custGeom>
              <a:rect b="b" l="l" r="r" t="t"/>
              <a:pathLst>
                <a:path extrusionOk="0" h="26410" w="322">
                  <a:moveTo>
                    <a:pt x="166" y="1"/>
                  </a:moveTo>
                  <a:lnTo>
                    <a:pt x="0" y="26410"/>
                  </a:lnTo>
                  <a:lnTo>
                    <a:pt x="322" y="26410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4" name="Google Shape;354;p27"/>
          <p:cNvSpPr/>
          <p:nvPr/>
        </p:nvSpPr>
        <p:spPr>
          <a:xfrm>
            <a:off x="7582340" y="1834534"/>
            <a:ext cx="121434" cy="121434"/>
          </a:xfrm>
          <a:custGeom>
            <a:rect b="b" l="l" r="r" t="t"/>
            <a:pathLst>
              <a:path extrusionOk="0" h="4634" w="4634">
                <a:moveTo>
                  <a:pt x="0" y="1"/>
                </a:moveTo>
                <a:lnTo>
                  <a:pt x="0" y="4634"/>
                </a:lnTo>
                <a:lnTo>
                  <a:pt x="4633" y="4634"/>
                </a:lnTo>
                <a:lnTo>
                  <a:pt x="4633" y="1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5" name="Google Shape;355;p27"/>
          <p:cNvGrpSpPr/>
          <p:nvPr/>
        </p:nvGrpSpPr>
        <p:grpSpPr>
          <a:xfrm>
            <a:off x="4920170" y="-496491"/>
            <a:ext cx="188886" cy="1181532"/>
            <a:chOff x="2877432" y="975334"/>
            <a:chExt cx="188886" cy="1181532"/>
          </a:xfrm>
        </p:grpSpPr>
        <p:sp>
          <p:nvSpPr>
            <p:cNvPr id="356" name="Google Shape;356;p27"/>
            <p:cNvSpPr/>
            <p:nvPr/>
          </p:nvSpPr>
          <p:spPr>
            <a:xfrm>
              <a:off x="2877432" y="1968242"/>
              <a:ext cx="188886" cy="188624"/>
            </a:xfrm>
            <a:custGeom>
              <a:rect b="b" l="l" r="r" t="t"/>
              <a:pathLst>
                <a:path extrusionOk="0" fill="none" h="7198" w="7208">
                  <a:moveTo>
                    <a:pt x="1" y="0"/>
                  </a:moveTo>
                  <a:lnTo>
                    <a:pt x="7208" y="0"/>
                  </a:lnTo>
                  <a:lnTo>
                    <a:pt x="7208" y="7198"/>
                  </a:lnTo>
                  <a:lnTo>
                    <a:pt x="1" y="7198"/>
                  </a:lnTo>
                  <a:close/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27"/>
            <p:cNvSpPr/>
            <p:nvPr/>
          </p:nvSpPr>
          <p:spPr>
            <a:xfrm>
              <a:off x="2905393" y="1452501"/>
              <a:ext cx="133226" cy="133252"/>
            </a:xfrm>
            <a:custGeom>
              <a:rect b="b" l="l" r="r" t="t"/>
              <a:pathLst>
                <a:path extrusionOk="0" fill="none" h="5085" w="5084">
                  <a:moveTo>
                    <a:pt x="0" y="1"/>
                  </a:moveTo>
                  <a:lnTo>
                    <a:pt x="5083" y="1"/>
                  </a:lnTo>
                  <a:lnTo>
                    <a:pt x="5083" y="5084"/>
                  </a:lnTo>
                  <a:lnTo>
                    <a:pt x="0" y="5084"/>
                  </a:lnTo>
                  <a:close/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27"/>
            <p:cNvSpPr/>
            <p:nvPr/>
          </p:nvSpPr>
          <p:spPr>
            <a:xfrm>
              <a:off x="2931651" y="975334"/>
              <a:ext cx="80476" cy="80711"/>
            </a:xfrm>
            <a:custGeom>
              <a:rect b="b" l="l" r="r" t="t"/>
              <a:pathLst>
                <a:path extrusionOk="0" fill="none" h="3080" w="3071">
                  <a:moveTo>
                    <a:pt x="0" y="0"/>
                  </a:moveTo>
                  <a:lnTo>
                    <a:pt x="3070" y="0"/>
                  </a:lnTo>
                  <a:lnTo>
                    <a:pt x="3070" y="3080"/>
                  </a:lnTo>
                  <a:lnTo>
                    <a:pt x="0" y="3080"/>
                  </a:lnTo>
                  <a:close/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9" name="Google Shape;359;p27"/>
          <p:cNvSpPr/>
          <p:nvPr/>
        </p:nvSpPr>
        <p:spPr>
          <a:xfrm>
            <a:off x="7084804" y="549572"/>
            <a:ext cx="80476" cy="80476"/>
          </a:xfrm>
          <a:custGeom>
            <a:rect b="b" l="l" r="r" t="t"/>
            <a:pathLst>
              <a:path extrusionOk="0" h="3071" w="3071">
                <a:moveTo>
                  <a:pt x="1" y="1"/>
                </a:moveTo>
                <a:lnTo>
                  <a:pt x="1" y="3071"/>
                </a:lnTo>
                <a:lnTo>
                  <a:pt x="3071" y="3071"/>
                </a:lnTo>
                <a:lnTo>
                  <a:pt x="3071" y="1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0" name="Google Shape;360;p27"/>
          <p:cNvGrpSpPr/>
          <p:nvPr/>
        </p:nvGrpSpPr>
        <p:grpSpPr>
          <a:xfrm>
            <a:off x="3030471" y="-223849"/>
            <a:ext cx="121172" cy="760495"/>
            <a:chOff x="5245196" y="3136513"/>
            <a:chExt cx="121172" cy="760495"/>
          </a:xfrm>
        </p:grpSpPr>
        <p:sp>
          <p:nvSpPr>
            <p:cNvPr id="361" name="Google Shape;361;p27"/>
            <p:cNvSpPr/>
            <p:nvPr/>
          </p:nvSpPr>
          <p:spPr>
            <a:xfrm>
              <a:off x="5245196" y="3775810"/>
              <a:ext cx="121172" cy="121198"/>
            </a:xfrm>
            <a:custGeom>
              <a:rect b="b" l="l" r="r" t="t"/>
              <a:pathLst>
                <a:path extrusionOk="0" h="4625" w="4624">
                  <a:moveTo>
                    <a:pt x="0" y="1"/>
                  </a:moveTo>
                  <a:lnTo>
                    <a:pt x="0" y="4624"/>
                  </a:lnTo>
                  <a:lnTo>
                    <a:pt x="4624" y="4624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rgbClr val="E898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27"/>
            <p:cNvSpPr/>
            <p:nvPr/>
          </p:nvSpPr>
          <p:spPr>
            <a:xfrm>
              <a:off x="5309007" y="3136513"/>
              <a:ext cx="8464" cy="554288"/>
            </a:xfrm>
            <a:custGeom>
              <a:rect b="b" l="l" r="r" t="t"/>
              <a:pathLst>
                <a:path extrusionOk="0" h="21152" w="323">
                  <a:moveTo>
                    <a:pt x="166" y="1"/>
                  </a:moveTo>
                  <a:lnTo>
                    <a:pt x="0" y="21152"/>
                  </a:lnTo>
                  <a:lnTo>
                    <a:pt x="322" y="2115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3" name="Google Shape;363;p27"/>
          <p:cNvGrpSpPr/>
          <p:nvPr/>
        </p:nvGrpSpPr>
        <p:grpSpPr>
          <a:xfrm>
            <a:off x="2306292" y="2569221"/>
            <a:ext cx="199237" cy="2828935"/>
            <a:chOff x="1608717" y="1280046"/>
            <a:chExt cx="199237" cy="2828935"/>
          </a:xfrm>
        </p:grpSpPr>
        <p:sp>
          <p:nvSpPr>
            <p:cNvPr id="364" name="Google Shape;364;p27"/>
            <p:cNvSpPr/>
            <p:nvPr/>
          </p:nvSpPr>
          <p:spPr>
            <a:xfrm>
              <a:off x="1608717" y="3909744"/>
              <a:ext cx="199237" cy="199237"/>
            </a:xfrm>
            <a:custGeom>
              <a:rect b="b" l="l" r="r" t="t"/>
              <a:pathLst>
                <a:path extrusionOk="0" h="7603" w="7603">
                  <a:moveTo>
                    <a:pt x="0" y="1"/>
                  </a:moveTo>
                  <a:lnTo>
                    <a:pt x="0" y="7602"/>
                  </a:lnTo>
                  <a:lnTo>
                    <a:pt x="7602" y="7602"/>
                  </a:lnTo>
                  <a:lnTo>
                    <a:pt x="7602" y="1"/>
                  </a:ln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27"/>
            <p:cNvSpPr/>
            <p:nvPr/>
          </p:nvSpPr>
          <p:spPr>
            <a:xfrm>
              <a:off x="1656175" y="3269477"/>
              <a:ext cx="104086" cy="104086"/>
            </a:xfrm>
            <a:custGeom>
              <a:rect b="b" l="l" r="r" t="t"/>
              <a:pathLst>
                <a:path extrusionOk="0" h="3972" w="3972">
                  <a:moveTo>
                    <a:pt x="0" y="1"/>
                  </a:moveTo>
                  <a:lnTo>
                    <a:pt x="0" y="3972"/>
                  </a:lnTo>
                  <a:lnTo>
                    <a:pt x="3971" y="3972"/>
                  </a:lnTo>
                  <a:lnTo>
                    <a:pt x="3971" y="1"/>
                  </a:ln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27"/>
            <p:cNvSpPr/>
            <p:nvPr/>
          </p:nvSpPr>
          <p:spPr>
            <a:xfrm>
              <a:off x="1704104" y="1280046"/>
              <a:ext cx="8464" cy="1794099"/>
            </a:xfrm>
            <a:custGeom>
              <a:rect b="b" l="l" r="r" t="t"/>
              <a:pathLst>
                <a:path extrusionOk="0" h="68464" w="323">
                  <a:moveTo>
                    <a:pt x="157" y="0"/>
                  </a:moveTo>
                  <a:lnTo>
                    <a:pt x="0" y="68464"/>
                  </a:lnTo>
                  <a:lnTo>
                    <a:pt x="322" y="68464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5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8"/>
          <p:cNvSpPr txBox="1"/>
          <p:nvPr>
            <p:ph idx="1" type="subTitle"/>
          </p:nvPr>
        </p:nvSpPr>
        <p:spPr>
          <a:xfrm>
            <a:off x="6429027" y="3829680"/>
            <a:ext cx="2428200" cy="5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9" name="Google Shape;369;p28"/>
          <p:cNvSpPr/>
          <p:nvPr/>
        </p:nvSpPr>
        <p:spPr>
          <a:xfrm>
            <a:off x="7647375" y="949600"/>
            <a:ext cx="167150" cy="167150"/>
          </a:xfrm>
          <a:custGeom>
            <a:rect b="b" l="l" r="r" t="t"/>
            <a:pathLst>
              <a:path extrusionOk="0" h="6686" w="6686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28"/>
          <p:cNvSpPr/>
          <p:nvPr/>
        </p:nvSpPr>
        <p:spPr>
          <a:xfrm>
            <a:off x="8985850" y="411675"/>
            <a:ext cx="108650" cy="108650"/>
          </a:xfrm>
          <a:custGeom>
            <a:rect b="b" l="l" r="r" t="t"/>
            <a:pathLst>
              <a:path extrusionOk="0" h="4346" w="4346">
                <a:moveTo>
                  <a:pt x="4008" y="356"/>
                </a:moveTo>
                <a:lnTo>
                  <a:pt x="4008" y="4027"/>
                </a:lnTo>
                <a:lnTo>
                  <a:pt x="338" y="4027"/>
                </a:lnTo>
                <a:lnTo>
                  <a:pt x="338" y="356"/>
                </a:lnTo>
                <a:close/>
                <a:moveTo>
                  <a:pt x="1" y="1"/>
                </a:moveTo>
                <a:lnTo>
                  <a:pt x="1" y="4345"/>
                </a:lnTo>
                <a:lnTo>
                  <a:pt x="4346" y="4345"/>
                </a:lnTo>
                <a:lnTo>
                  <a:pt x="4346" y="1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28"/>
          <p:cNvSpPr/>
          <p:nvPr/>
        </p:nvSpPr>
        <p:spPr>
          <a:xfrm>
            <a:off x="8359450" y="555875"/>
            <a:ext cx="52475" cy="52450"/>
          </a:xfrm>
          <a:custGeom>
            <a:rect b="b" l="l" r="r" t="t"/>
            <a:pathLst>
              <a:path extrusionOk="0" h="2098" w="2099">
                <a:moveTo>
                  <a:pt x="1761" y="319"/>
                </a:moveTo>
                <a:lnTo>
                  <a:pt x="1761" y="1761"/>
                </a:lnTo>
                <a:lnTo>
                  <a:pt x="319" y="1761"/>
                </a:lnTo>
                <a:lnTo>
                  <a:pt x="319" y="319"/>
                </a:lnTo>
                <a:close/>
                <a:moveTo>
                  <a:pt x="1" y="0"/>
                </a:moveTo>
                <a:lnTo>
                  <a:pt x="1" y="2098"/>
                </a:lnTo>
                <a:lnTo>
                  <a:pt x="2098" y="2098"/>
                </a:lnTo>
                <a:lnTo>
                  <a:pt x="2098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28"/>
          <p:cNvSpPr/>
          <p:nvPr/>
        </p:nvSpPr>
        <p:spPr>
          <a:xfrm>
            <a:off x="9122100" y="734250"/>
            <a:ext cx="164350" cy="164350"/>
          </a:xfrm>
          <a:custGeom>
            <a:rect b="b" l="l" r="r" t="t"/>
            <a:pathLst>
              <a:path extrusionOk="0" h="6574" w="6574">
                <a:moveTo>
                  <a:pt x="6218" y="337"/>
                </a:moveTo>
                <a:lnTo>
                  <a:pt x="6218" y="6236"/>
                </a:lnTo>
                <a:lnTo>
                  <a:pt x="319" y="6236"/>
                </a:lnTo>
                <a:lnTo>
                  <a:pt x="319" y="337"/>
                </a:lnTo>
                <a:close/>
                <a:moveTo>
                  <a:pt x="0" y="0"/>
                </a:moveTo>
                <a:lnTo>
                  <a:pt x="0" y="6573"/>
                </a:lnTo>
                <a:lnTo>
                  <a:pt x="6555" y="6573"/>
                </a:lnTo>
                <a:lnTo>
                  <a:pt x="6573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28"/>
          <p:cNvSpPr/>
          <p:nvPr/>
        </p:nvSpPr>
        <p:spPr>
          <a:xfrm>
            <a:off x="8798600" y="1088650"/>
            <a:ext cx="155925" cy="156375"/>
          </a:xfrm>
          <a:custGeom>
            <a:rect b="b" l="l" r="r" t="t"/>
            <a:pathLst>
              <a:path extrusionOk="0" h="6255" w="6237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28"/>
          <p:cNvSpPr/>
          <p:nvPr/>
        </p:nvSpPr>
        <p:spPr>
          <a:xfrm>
            <a:off x="6099342" y="-150600"/>
            <a:ext cx="96045" cy="95462"/>
          </a:xfrm>
          <a:custGeom>
            <a:rect b="b" l="l" r="r" t="t"/>
            <a:pathLst>
              <a:path extrusionOk="0" h="3109" w="3128">
                <a:moveTo>
                  <a:pt x="2678" y="431"/>
                </a:moveTo>
                <a:lnTo>
                  <a:pt x="2678" y="2659"/>
                </a:lnTo>
                <a:lnTo>
                  <a:pt x="450" y="2659"/>
                </a:lnTo>
                <a:lnTo>
                  <a:pt x="450" y="431"/>
                </a:lnTo>
                <a:close/>
                <a:moveTo>
                  <a:pt x="0" y="0"/>
                </a:moveTo>
                <a:lnTo>
                  <a:pt x="0" y="3109"/>
                </a:lnTo>
                <a:lnTo>
                  <a:pt x="3128" y="3109"/>
                </a:lnTo>
                <a:lnTo>
                  <a:pt x="3128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28"/>
          <p:cNvSpPr/>
          <p:nvPr/>
        </p:nvSpPr>
        <p:spPr>
          <a:xfrm>
            <a:off x="6702523" y="444536"/>
            <a:ext cx="95493" cy="95462"/>
          </a:xfrm>
          <a:custGeom>
            <a:rect b="b" l="l" r="r" t="t"/>
            <a:pathLst>
              <a:path extrusionOk="0" h="3109" w="3110">
                <a:moveTo>
                  <a:pt x="2678" y="450"/>
                </a:moveTo>
                <a:lnTo>
                  <a:pt x="2678" y="2678"/>
                </a:lnTo>
                <a:lnTo>
                  <a:pt x="450" y="2678"/>
                </a:lnTo>
                <a:lnTo>
                  <a:pt x="450" y="450"/>
                </a:lnTo>
                <a:close/>
                <a:moveTo>
                  <a:pt x="1" y="0"/>
                </a:moveTo>
                <a:lnTo>
                  <a:pt x="1" y="3109"/>
                </a:lnTo>
                <a:lnTo>
                  <a:pt x="3109" y="3109"/>
                </a:lnTo>
                <a:lnTo>
                  <a:pt x="3109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28"/>
          <p:cNvSpPr/>
          <p:nvPr/>
        </p:nvSpPr>
        <p:spPr>
          <a:xfrm>
            <a:off x="5904975" y="143222"/>
            <a:ext cx="82259" cy="82259"/>
          </a:xfrm>
          <a:custGeom>
            <a:rect b="b" l="l" r="r" t="t"/>
            <a:pathLst>
              <a:path extrusionOk="0" h="2679" w="2679">
                <a:moveTo>
                  <a:pt x="1" y="1"/>
                </a:moveTo>
                <a:lnTo>
                  <a:pt x="1" y="2679"/>
                </a:lnTo>
                <a:lnTo>
                  <a:pt x="2679" y="2679"/>
                </a:lnTo>
                <a:lnTo>
                  <a:pt x="2679" y="1"/>
                </a:lnTo>
                <a:close/>
              </a:path>
            </a:pathLst>
          </a:custGeom>
          <a:solidFill>
            <a:srgbClr val="00CF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28"/>
          <p:cNvSpPr/>
          <p:nvPr/>
        </p:nvSpPr>
        <p:spPr>
          <a:xfrm>
            <a:off x="285750" y="4542650"/>
            <a:ext cx="52475" cy="52450"/>
          </a:xfrm>
          <a:custGeom>
            <a:rect b="b" l="l" r="r" t="t"/>
            <a:pathLst>
              <a:path extrusionOk="0" h="2098" w="2099">
                <a:moveTo>
                  <a:pt x="1761" y="319"/>
                </a:moveTo>
                <a:lnTo>
                  <a:pt x="1761" y="1761"/>
                </a:lnTo>
                <a:lnTo>
                  <a:pt x="319" y="1761"/>
                </a:lnTo>
                <a:lnTo>
                  <a:pt x="319" y="319"/>
                </a:lnTo>
                <a:close/>
                <a:moveTo>
                  <a:pt x="1" y="0"/>
                </a:moveTo>
                <a:lnTo>
                  <a:pt x="1" y="2098"/>
                </a:lnTo>
                <a:lnTo>
                  <a:pt x="2098" y="2098"/>
                </a:lnTo>
                <a:lnTo>
                  <a:pt x="2098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28"/>
          <p:cNvSpPr/>
          <p:nvPr/>
        </p:nvSpPr>
        <p:spPr>
          <a:xfrm>
            <a:off x="439150" y="4803400"/>
            <a:ext cx="155925" cy="156375"/>
          </a:xfrm>
          <a:custGeom>
            <a:rect b="b" l="l" r="r" t="t"/>
            <a:pathLst>
              <a:path extrusionOk="0" h="6255" w="6237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28"/>
          <p:cNvSpPr txBox="1"/>
          <p:nvPr>
            <p:ph type="ctrTitle"/>
          </p:nvPr>
        </p:nvSpPr>
        <p:spPr>
          <a:xfrm>
            <a:off x="970814" y="3396800"/>
            <a:ext cx="21525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20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9pPr>
          </a:lstStyle>
          <a:p/>
        </p:txBody>
      </p:sp>
      <p:sp>
        <p:nvSpPr>
          <p:cNvPr id="380" name="Google Shape;380;p28"/>
          <p:cNvSpPr txBox="1"/>
          <p:nvPr>
            <p:ph idx="2" type="subTitle"/>
          </p:nvPr>
        </p:nvSpPr>
        <p:spPr>
          <a:xfrm>
            <a:off x="970814" y="3829680"/>
            <a:ext cx="2428200" cy="5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1" name="Google Shape;381;p28"/>
          <p:cNvSpPr txBox="1"/>
          <p:nvPr>
            <p:ph idx="3" type="title"/>
          </p:nvPr>
        </p:nvSpPr>
        <p:spPr>
          <a:xfrm>
            <a:off x="970814" y="2645887"/>
            <a:ext cx="17538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382" name="Google Shape;382;p28"/>
          <p:cNvSpPr txBox="1"/>
          <p:nvPr>
            <p:ph idx="4" type="ctrTitle"/>
          </p:nvPr>
        </p:nvSpPr>
        <p:spPr>
          <a:xfrm>
            <a:off x="3690348" y="3396800"/>
            <a:ext cx="1386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20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9pPr>
          </a:lstStyle>
          <a:p/>
        </p:txBody>
      </p:sp>
      <p:sp>
        <p:nvSpPr>
          <p:cNvPr id="383" name="Google Shape;383;p28"/>
          <p:cNvSpPr txBox="1"/>
          <p:nvPr>
            <p:ph idx="5" type="subTitle"/>
          </p:nvPr>
        </p:nvSpPr>
        <p:spPr>
          <a:xfrm>
            <a:off x="3690341" y="3829680"/>
            <a:ext cx="2428200" cy="5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4" name="Google Shape;384;p28"/>
          <p:cNvSpPr txBox="1"/>
          <p:nvPr>
            <p:ph idx="6" type="title"/>
          </p:nvPr>
        </p:nvSpPr>
        <p:spPr>
          <a:xfrm>
            <a:off x="3690341" y="2645887"/>
            <a:ext cx="17538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385" name="Google Shape;385;p28"/>
          <p:cNvSpPr txBox="1"/>
          <p:nvPr>
            <p:ph idx="7" type="ctrTitle"/>
          </p:nvPr>
        </p:nvSpPr>
        <p:spPr>
          <a:xfrm>
            <a:off x="618825" y="411675"/>
            <a:ext cx="45762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386" name="Google Shape;386;p28"/>
          <p:cNvSpPr txBox="1"/>
          <p:nvPr>
            <p:ph idx="8" type="ctrTitle"/>
          </p:nvPr>
        </p:nvSpPr>
        <p:spPr>
          <a:xfrm>
            <a:off x="6428436" y="3377738"/>
            <a:ext cx="22518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20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9pPr>
          </a:lstStyle>
          <a:p/>
        </p:txBody>
      </p:sp>
      <p:sp>
        <p:nvSpPr>
          <p:cNvPr id="387" name="Google Shape;387;p28"/>
          <p:cNvSpPr txBox="1"/>
          <p:nvPr>
            <p:ph idx="9" type="title"/>
          </p:nvPr>
        </p:nvSpPr>
        <p:spPr>
          <a:xfrm>
            <a:off x="6428436" y="2645887"/>
            <a:ext cx="17538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388" name="Google Shape;388;p28"/>
          <p:cNvSpPr txBox="1"/>
          <p:nvPr>
            <p:ph idx="13" type="ctrTitle"/>
          </p:nvPr>
        </p:nvSpPr>
        <p:spPr>
          <a:xfrm>
            <a:off x="6429027" y="3396800"/>
            <a:ext cx="22518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20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bg>
      <p:bgPr>
        <a:solidFill>
          <a:schemeClr val="dk2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0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30"/>
          <p:cNvSpPr txBox="1"/>
          <p:nvPr>
            <p:ph type="ctrTitle"/>
          </p:nvPr>
        </p:nvSpPr>
        <p:spPr>
          <a:xfrm>
            <a:off x="317809" y="1154296"/>
            <a:ext cx="8452200" cy="692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sp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b="1" i="0" sz="27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395" name="Google Shape;395;p30"/>
          <p:cNvSpPr txBox="1"/>
          <p:nvPr>
            <p:ph idx="1" type="subTitle"/>
          </p:nvPr>
        </p:nvSpPr>
        <p:spPr>
          <a:xfrm>
            <a:off x="394000" y="1887525"/>
            <a:ext cx="8452200" cy="3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396" name="Google Shape;396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3132">
          <p15:clr>
            <a:srgbClr val="FBAE40"/>
          </p15:clr>
        </p15:guide>
        <p15:guide id="2" pos="216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99" name="Google Shape;399;p3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0" name="Google Shape;400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2"/>
          <p:cNvSpPr txBox="1"/>
          <p:nvPr>
            <p:ph hasCustomPrompt="1" type="title"/>
          </p:nvPr>
        </p:nvSpPr>
        <p:spPr>
          <a:xfrm>
            <a:off x="1733725" y="856650"/>
            <a:ext cx="5676600" cy="123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80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03" name="Google Shape;403;p32"/>
          <p:cNvSpPr txBox="1"/>
          <p:nvPr>
            <p:ph idx="1" type="body"/>
          </p:nvPr>
        </p:nvSpPr>
        <p:spPr>
          <a:xfrm>
            <a:off x="3208075" y="2086950"/>
            <a:ext cx="27279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404" name="Google Shape;404;p32"/>
          <p:cNvGrpSpPr/>
          <p:nvPr/>
        </p:nvGrpSpPr>
        <p:grpSpPr>
          <a:xfrm>
            <a:off x="722445" y="3412541"/>
            <a:ext cx="7699120" cy="1883463"/>
            <a:chOff x="4558950" y="838825"/>
            <a:chExt cx="2813800" cy="688350"/>
          </a:xfrm>
        </p:grpSpPr>
        <p:sp>
          <p:nvSpPr>
            <p:cNvPr id="405" name="Google Shape;405;p32"/>
            <p:cNvSpPr/>
            <p:nvPr/>
          </p:nvSpPr>
          <p:spPr>
            <a:xfrm>
              <a:off x="6067275" y="838825"/>
              <a:ext cx="46025" cy="39525"/>
            </a:xfrm>
            <a:custGeom>
              <a:rect b="b" l="l" r="r" t="t"/>
              <a:pathLst>
                <a:path extrusionOk="0" h="1581" w="1841">
                  <a:moveTo>
                    <a:pt x="1059" y="0"/>
                  </a:moveTo>
                  <a:cubicBezTo>
                    <a:pt x="353" y="0"/>
                    <a:pt x="1" y="857"/>
                    <a:pt x="492" y="1348"/>
                  </a:cubicBezTo>
                  <a:cubicBezTo>
                    <a:pt x="656" y="1508"/>
                    <a:pt x="856" y="1580"/>
                    <a:pt x="1051" y="1580"/>
                  </a:cubicBezTo>
                  <a:cubicBezTo>
                    <a:pt x="1456" y="1580"/>
                    <a:pt x="1840" y="1270"/>
                    <a:pt x="1840" y="794"/>
                  </a:cubicBezTo>
                  <a:cubicBezTo>
                    <a:pt x="1840" y="353"/>
                    <a:pt x="1487" y="0"/>
                    <a:pt x="1059" y="0"/>
                  </a:cubicBez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32"/>
            <p:cNvSpPr/>
            <p:nvPr/>
          </p:nvSpPr>
          <p:spPr>
            <a:xfrm>
              <a:off x="4703850" y="911275"/>
              <a:ext cx="2580700" cy="613375"/>
            </a:xfrm>
            <a:custGeom>
              <a:rect b="b" l="l" r="r" t="t"/>
              <a:pathLst>
                <a:path extrusionOk="0" h="24535" w="103228">
                  <a:moveTo>
                    <a:pt x="47431" y="0"/>
                  </a:moveTo>
                  <a:lnTo>
                    <a:pt x="34779" y="13685"/>
                  </a:lnTo>
                  <a:lnTo>
                    <a:pt x="20906" y="18309"/>
                  </a:lnTo>
                  <a:lnTo>
                    <a:pt x="15412" y="16898"/>
                  </a:lnTo>
                  <a:lnTo>
                    <a:pt x="9061" y="9892"/>
                  </a:lnTo>
                  <a:lnTo>
                    <a:pt x="1" y="24459"/>
                  </a:lnTo>
                  <a:lnTo>
                    <a:pt x="127" y="24534"/>
                  </a:lnTo>
                  <a:lnTo>
                    <a:pt x="9086" y="10131"/>
                  </a:lnTo>
                  <a:lnTo>
                    <a:pt x="15336" y="17024"/>
                  </a:lnTo>
                  <a:lnTo>
                    <a:pt x="20893" y="18448"/>
                  </a:lnTo>
                  <a:lnTo>
                    <a:pt x="20918" y="18461"/>
                  </a:lnTo>
                  <a:lnTo>
                    <a:pt x="34855" y="13811"/>
                  </a:lnTo>
                  <a:lnTo>
                    <a:pt x="47431" y="215"/>
                  </a:lnTo>
                  <a:lnTo>
                    <a:pt x="59099" y="12778"/>
                  </a:lnTo>
                  <a:lnTo>
                    <a:pt x="67479" y="19620"/>
                  </a:lnTo>
                  <a:lnTo>
                    <a:pt x="76513" y="18196"/>
                  </a:lnTo>
                  <a:lnTo>
                    <a:pt x="82209" y="19885"/>
                  </a:lnTo>
                  <a:lnTo>
                    <a:pt x="88661" y="9035"/>
                  </a:lnTo>
                  <a:lnTo>
                    <a:pt x="95138" y="5860"/>
                  </a:lnTo>
                  <a:lnTo>
                    <a:pt x="103101" y="24496"/>
                  </a:lnTo>
                  <a:lnTo>
                    <a:pt x="103227" y="24433"/>
                  </a:lnTo>
                  <a:lnTo>
                    <a:pt x="95213" y="5671"/>
                  </a:lnTo>
                  <a:lnTo>
                    <a:pt x="88585" y="8922"/>
                  </a:lnTo>
                  <a:lnTo>
                    <a:pt x="88560" y="8934"/>
                  </a:lnTo>
                  <a:lnTo>
                    <a:pt x="82146" y="19708"/>
                  </a:lnTo>
                  <a:lnTo>
                    <a:pt x="76539" y="18057"/>
                  </a:lnTo>
                  <a:lnTo>
                    <a:pt x="76513" y="18045"/>
                  </a:lnTo>
                  <a:lnTo>
                    <a:pt x="67529" y="19469"/>
                  </a:lnTo>
                  <a:lnTo>
                    <a:pt x="59187" y="12664"/>
                  </a:lnTo>
                  <a:lnTo>
                    <a:pt x="47431" y="0"/>
                  </a:lnTo>
                  <a:close/>
                </a:path>
              </a:pathLst>
            </a:custGeom>
            <a:solidFill>
              <a:srgbClr val="FF99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32"/>
            <p:cNvSpPr/>
            <p:nvPr/>
          </p:nvSpPr>
          <p:spPr>
            <a:xfrm>
              <a:off x="4704175" y="930800"/>
              <a:ext cx="2582575" cy="595725"/>
            </a:xfrm>
            <a:custGeom>
              <a:rect b="b" l="l" r="r" t="t"/>
              <a:pathLst>
                <a:path extrusionOk="0" h="23829" w="103303">
                  <a:moveTo>
                    <a:pt x="67125" y="1"/>
                  </a:moveTo>
                  <a:lnTo>
                    <a:pt x="58065" y="5948"/>
                  </a:lnTo>
                  <a:lnTo>
                    <a:pt x="47115" y="9817"/>
                  </a:lnTo>
                  <a:lnTo>
                    <a:pt x="41747" y="17995"/>
                  </a:lnTo>
                  <a:lnTo>
                    <a:pt x="26941" y="870"/>
                  </a:lnTo>
                  <a:lnTo>
                    <a:pt x="19822" y="13421"/>
                  </a:lnTo>
                  <a:lnTo>
                    <a:pt x="8758" y="16054"/>
                  </a:lnTo>
                  <a:lnTo>
                    <a:pt x="8733" y="16054"/>
                  </a:lnTo>
                  <a:lnTo>
                    <a:pt x="1" y="23665"/>
                  </a:lnTo>
                  <a:lnTo>
                    <a:pt x="101" y="23766"/>
                  </a:lnTo>
                  <a:lnTo>
                    <a:pt x="8809" y="16180"/>
                  </a:lnTo>
                  <a:lnTo>
                    <a:pt x="19885" y="13547"/>
                  </a:lnTo>
                  <a:lnTo>
                    <a:pt x="19910" y="13547"/>
                  </a:lnTo>
                  <a:lnTo>
                    <a:pt x="26966" y="1122"/>
                  </a:lnTo>
                  <a:lnTo>
                    <a:pt x="41697" y="18158"/>
                  </a:lnTo>
                  <a:lnTo>
                    <a:pt x="41760" y="18234"/>
                  </a:lnTo>
                  <a:lnTo>
                    <a:pt x="47203" y="9930"/>
                  </a:lnTo>
                  <a:lnTo>
                    <a:pt x="58116" y="6087"/>
                  </a:lnTo>
                  <a:lnTo>
                    <a:pt x="67088" y="190"/>
                  </a:lnTo>
                  <a:lnTo>
                    <a:pt x="73224" y="8884"/>
                  </a:lnTo>
                  <a:lnTo>
                    <a:pt x="73262" y="8935"/>
                  </a:lnTo>
                  <a:lnTo>
                    <a:pt x="81125" y="5583"/>
                  </a:lnTo>
                  <a:lnTo>
                    <a:pt x="94091" y="13408"/>
                  </a:lnTo>
                  <a:lnTo>
                    <a:pt x="103189" y="23829"/>
                  </a:lnTo>
                  <a:lnTo>
                    <a:pt x="103303" y="23728"/>
                  </a:lnTo>
                  <a:lnTo>
                    <a:pt x="94192" y="13307"/>
                  </a:lnTo>
                  <a:lnTo>
                    <a:pt x="81138" y="5419"/>
                  </a:lnTo>
                  <a:lnTo>
                    <a:pt x="73312" y="8758"/>
                  </a:lnTo>
                  <a:lnTo>
                    <a:pt x="67125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32"/>
            <p:cNvSpPr/>
            <p:nvPr/>
          </p:nvSpPr>
          <p:spPr>
            <a:xfrm>
              <a:off x="4904225" y="1145950"/>
              <a:ext cx="46000" cy="39350"/>
            </a:xfrm>
            <a:custGeom>
              <a:rect b="b" l="l" r="r" t="t"/>
              <a:pathLst>
                <a:path extrusionOk="0" h="1574" w="1840">
                  <a:moveTo>
                    <a:pt x="1059" y="1"/>
                  </a:moveTo>
                  <a:cubicBezTo>
                    <a:pt x="353" y="1"/>
                    <a:pt x="0" y="845"/>
                    <a:pt x="504" y="1337"/>
                  </a:cubicBezTo>
                  <a:cubicBezTo>
                    <a:pt x="664" y="1501"/>
                    <a:pt x="861" y="1574"/>
                    <a:pt x="1054" y="1574"/>
                  </a:cubicBezTo>
                  <a:cubicBezTo>
                    <a:pt x="1455" y="1574"/>
                    <a:pt x="1840" y="1258"/>
                    <a:pt x="1840" y="782"/>
                  </a:cubicBezTo>
                  <a:cubicBezTo>
                    <a:pt x="1840" y="354"/>
                    <a:pt x="1487" y="1"/>
                    <a:pt x="1059" y="1"/>
                  </a:cubicBezTo>
                  <a:close/>
                </a:path>
              </a:pathLst>
            </a:custGeom>
            <a:solidFill>
              <a:srgbClr val="FF99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32"/>
            <p:cNvSpPr/>
            <p:nvPr/>
          </p:nvSpPr>
          <p:spPr>
            <a:xfrm>
              <a:off x="5062350" y="1316075"/>
              <a:ext cx="46025" cy="39350"/>
            </a:xfrm>
            <a:custGeom>
              <a:rect b="b" l="l" r="r" t="t"/>
              <a:pathLst>
                <a:path extrusionOk="0" h="1574" w="1841">
                  <a:moveTo>
                    <a:pt x="1059" y="0"/>
                  </a:moveTo>
                  <a:cubicBezTo>
                    <a:pt x="354" y="0"/>
                    <a:pt x="1" y="845"/>
                    <a:pt x="492" y="1336"/>
                  </a:cubicBezTo>
                  <a:cubicBezTo>
                    <a:pt x="656" y="1500"/>
                    <a:pt x="856" y="1573"/>
                    <a:pt x="1051" y="1573"/>
                  </a:cubicBezTo>
                  <a:cubicBezTo>
                    <a:pt x="1456" y="1573"/>
                    <a:pt x="1841" y="1258"/>
                    <a:pt x="1841" y="782"/>
                  </a:cubicBezTo>
                  <a:cubicBezTo>
                    <a:pt x="1841" y="353"/>
                    <a:pt x="1488" y="0"/>
                    <a:pt x="1059" y="0"/>
                  </a:cubicBezTo>
                  <a:close/>
                </a:path>
              </a:pathLst>
            </a:custGeom>
            <a:solidFill>
              <a:srgbClr val="FF99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32"/>
            <p:cNvSpPr/>
            <p:nvPr/>
          </p:nvSpPr>
          <p:spPr>
            <a:xfrm>
              <a:off x="5209475" y="1350400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794" y="1"/>
                  </a:moveTo>
                  <a:cubicBezTo>
                    <a:pt x="353" y="1"/>
                    <a:pt x="0" y="354"/>
                    <a:pt x="0" y="795"/>
                  </a:cubicBezTo>
                  <a:cubicBezTo>
                    <a:pt x="0" y="1223"/>
                    <a:pt x="353" y="1589"/>
                    <a:pt x="794" y="1589"/>
                  </a:cubicBezTo>
                  <a:cubicBezTo>
                    <a:pt x="1235" y="1589"/>
                    <a:pt x="1588" y="1223"/>
                    <a:pt x="1588" y="795"/>
                  </a:cubicBezTo>
                  <a:cubicBezTo>
                    <a:pt x="1588" y="354"/>
                    <a:pt x="1235" y="1"/>
                    <a:pt x="794" y="1"/>
                  </a:cubicBezTo>
                  <a:close/>
                </a:path>
              </a:pathLst>
            </a:custGeom>
            <a:solidFill>
              <a:srgbClr val="FF99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32"/>
            <p:cNvSpPr/>
            <p:nvPr/>
          </p:nvSpPr>
          <p:spPr>
            <a:xfrm>
              <a:off x="5173875" y="1248975"/>
              <a:ext cx="46025" cy="39450"/>
            </a:xfrm>
            <a:custGeom>
              <a:rect b="b" l="l" r="r" t="t"/>
              <a:pathLst>
                <a:path extrusionOk="0" h="1578" w="1841">
                  <a:moveTo>
                    <a:pt x="1059" y="0"/>
                  </a:moveTo>
                  <a:cubicBezTo>
                    <a:pt x="353" y="0"/>
                    <a:pt x="0" y="845"/>
                    <a:pt x="505" y="1349"/>
                  </a:cubicBezTo>
                  <a:cubicBezTo>
                    <a:pt x="663" y="1507"/>
                    <a:pt x="858" y="1578"/>
                    <a:pt x="1049" y="1578"/>
                  </a:cubicBezTo>
                  <a:cubicBezTo>
                    <a:pt x="1452" y="1578"/>
                    <a:pt x="1840" y="1264"/>
                    <a:pt x="1840" y="794"/>
                  </a:cubicBezTo>
                  <a:cubicBezTo>
                    <a:pt x="1840" y="353"/>
                    <a:pt x="1487" y="0"/>
                    <a:pt x="1059" y="0"/>
                  </a:cubicBez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32"/>
            <p:cNvSpPr/>
            <p:nvPr/>
          </p:nvSpPr>
          <p:spPr>
            <a:xfrm>
              <a:off x="5352500" y="938375"/>
              <a:ext cx="46000" cy="39500"/>
            </a:xfrm>
            <a:custGeom>
              <a:rect b="b" l="l" r="r" t="t"/>
              <a:pathLst>
                <a:path extrusionOk="0" h="1580" w="1840">
                  <a:moveTo>
                    <a:pt x="1059" y="0"/>
                  </a:moveTo>
                  <a:cubicBezTo>
                    <a:pt x="353" y="0"/>
                    <a:pt x="0" y="857"/>
                    <a:pt x="504" y="1348"/>
                  </a:cubicBezTo>
                  <a:cubicBezTo>
                    <a:pt x="664" y="1508"/>
                    <a:pt x="861" y="1580"/>
                    <a:pt x="1054" y="1580"/>
                  </a:cubicBezTo>
                  <a:cubicBezTo>
                    <a:pt x="1455" y="1580"/>
                    <a:pt x="1840" y="1270"/>
                    <a:pt x="1840" y="794"/>
                  </a:cubicBezTo>
                  <a:cubicBezTo>
                    <a:pt x="1840" y="353"/>
                    <a:pt x="1487" y="0"/>
                    <a:pt x="1059" y="0"/>
                  </a:cubicBez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32"/>
            <p:cNvSpPr/>
            <p:nvPr/>
          </p:nvSpPr>
          <p:spPr>
            <a:xfrm>
              <a:off x="5722650" y="1358275"/>
              <a:ext cx="46000" cy="39525"/>
            </a:xfrm>
            <a:custGeom>
              <a:rect b="b" l="l" r="r" t="t"/>
              <a:pathLst>
                <a:path extrusionOk="0" h="1581" w="1840">
                  <a:moveTo>
                    <a:pt x="1046" y="1"/>
                  </a:moveTo>
                  <a:cubicBezTo>
                    <a:pt x="353" y="1"/>
                    <a:pt x="0" y="858"/>
                    <a:pt x="492" y="1349"/>
                  </a:cubicBezTo>
                  <a:cubicBezTo>
                    <a:pt x="655" y="1509"/>
                    <a:pt x="855" y="1581"/>
                    <a:pt x="1050" y="1581"/>
                  </a:cubicBezTo>
                  <a:cubicBezTo>
                    <a:pt x="1455" y="1581"/>
                    <a:pt x="1840" y="1271"/>
                    <a:pt x="1840" y="795"/>
                  </a:cubicBezTo>
                  <a:cubicBezTo>
                    <a:pt x="1840" y="354"/>
                    <a:pt x="1487" y="1"/>
                    <a:pt x="1046" y="1"/>
                  </a:cubicBez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32"/>
            <p:cNvSpPr/>
            <p:nvPr/>
          </p:nvSpPr>
          <p:spPr>
            <a:xfrm>
              <a:off x="5859350" y="1157300"/>
              <a:ext cx="46025" cy="39450"/>
            </a:xfrm>
            <a:custGeom>
              <a:rect b="b" l="l" r="r" t="t"/>
              <a:pathLst>
                <a:path extrusionOk="0" h="1578" w="1841">
                  <a:moveTo>
                    <a:pt x="1059" y="1"/>
                  </a:moveTo>
                  <a:cubicBezTo>
                    <a:pt x="354" y="1"/>
                    <a:pt x="1" y="845"/>
                    <a:pt x="492" y="1349"/>
                  </a:cubicBezTo>
                  <a:cubicBezTo>
                    <a:pt x="655" y="1507"/>
                    <a:pt x="852" y="1578"/>
                    <a:pt x="1046" y="1578"/>
                  </a:cubicBezTo>
                  <a:cubicBezTo>
                    <a:pt x="1453" y="1578"/>
                    <a:pt x="1841" y="1264"/>
                    <a:pt x="1841" y="794"/>
                  </a:cubicBezTo>
                  <a:cubicBezTo>
                    <a:pt x="1841" y="353"/>
                    <a:pt x="1488" y="1"/>
                    <a:pt x="1059" y="1"/>
                  </a:cubicBez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32"/>
            <p:cNvSpPr/>
            <p:nvPr/>
          </p:nvSpPr>
          <p:spPr>
            <a:xfrm>
              <a:off x="6131225" y="1060900"/>
              <a:ext cx="46025" cy="39350"/>
            </a:xfrm>
            <a:custGeom>
              <a:rect b="b" l="l" r="r" t="t"/>
              <a:pathLst>
                <a:path extrusionOk="0" h="1574" w="1841">
                  <a:moveTo>
                    <a:pt x="1059" y="1"/>
                  </a:moveTo>
                  <a:cubicBezTo>
                    <a:pt x="353" y="1"/>
                    <a:pt x="1" y="845"/>
                    <a:pt x="492" y="1336"/>
                  </a:cubicBezTo>
                  <a:cubicBezTo>
                    <a:pt x="656" y="1500"/>
                    <a:pt x="856" y="1574"/>
                    <a:pt x="1051" y="1574"/>
                  </a:cubicBezTo>
                  <a:cubicBezTo>
                    <a:pt x="1456" y="1574"/>
                    <a:pt x="1840" y="1258"/>
                    <a:pt x="1840" y="782"/>
                  </a:cubicBezTo>
                  <a:cubicBezTo>
                    <a:pt x="1840" y="341"/>
                    <a:pt x="1487" y="1"/>
                    <a:pt x="1059" y="1"/>
                  </a:cubicBez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32"/>
            <p:cNvSpPr/>
            <p:nvPr/>
          </p:nvSpPr>
          <p:spPr>
            <a:xfrm>
              <a:off x="6358050" y="914425"/>
              <a:ext cx="46000" cy="39350"/>
            </a:xfrm>
            <a:custGeom>
              <a:rect b="b" l="l" r="r" t="t"/>
              <a:pathLst>
                <a:path extrusionOk="0" h="1574" w="1840">
                  <a:moveTo>
                    <a:pt x="1059" y="0"/>
                  </a:moveTo>
                  <a:cubicBezTo>
                    <a:pt x="353" y="0"/>
                    <a:pt x="0" y="845"/>
                    <a:pt x="504" y="1336"/>
                  </a:cubicBezTo>
                  <a:cubicBezTo>
                    <a:pt x="664" y="1500"/>
                    <a:pt x="861" y="1573"/>
                    <a:pt x="1054" y="1573"/>
                  </a:cubicBezTo>
                  <a:cubicBezTo>
                    <a:pt x="1455" y="1573"/>
                    <a:pt x="1840" y="1258"/>
                    <a:pt x="1840" y="782"/>
                  </a:cubicBezTo>
                  <a:cubicBezTo>
                    <a:pt x="1840" y="353"/>
                    <a:pt x="1487" y="0"/>
                    <a:pt x="1059" y="0"/>
                  </a:cubicBez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32"/>
            <p:cNvSpPr/>
            <p:nvPr/>
          </p:nvSpPr>
          <p:spPr>
            <a:xfrm>
              <a:off x="6510200" y="1128325"/>
              <a:ext cx="46025" cy="39450"/>
            </a:xfrm>
            <a:custGeom>
              <a:rect b="b" l="l" r="r" t="t"/>
              <a:pathLst>
                <a:path extrusionOk="0" h="1578" w="1841">
                  <a:moveTo>
                    <a:pt x="1046" y="0"/>
                  </a:moveTo>
                  <a:cubicBezTo>
                    <a:pt x="353" y="0"/>
                    <a:pt x="0" y="845"/>
                    <a:pt x="492" y="1349"/>
                  </a:cubicBezTo>
                  <a:cubicBezTo>
                    <a:pt x="650" y="1507"/>
                    <a:pt x="846" y="1578"/>
                    <a:pt x="1039" y="1578"/>
                  </a:cubicBezTo>
                  <a:cubicBezTo>
                    <a:pt x="1446" y="1578"/>
                    <a:pt x="1840" y="1264"/>
                    <a:pt x="1840" y="794"/>
                  </a:cubicBezTo>
                  <a:cubicBezTo>
                    <a:pt x="1840" y="353"/>
                    <a:pt x="1487" y="0"/>
                    <a:pt x="1046" y="0"/>
                  </a:cubicBez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32"/>
            <p:cNvSpPr/>
            <p:nvPr/>
          </p:nvSpPr>
          <p:spPr>
            <a:xfrm>
              <a:off x="6708025" y="1051150"/>
              <a:ext cx="46025" cy="39425"/>
            </a:xfrm>
            <a:custGeom>
              <a:rect b="b" l="l" r="r" t="t"/>
              <a:pathLst>
                <a:path extrusionOk="0" h="1577" w="1841">
                  <a:moveTo>
                    <a:pt x="1059" y="0"/>
                  </a:moveTo>
                  <a:cubicBezTo>
                    <a:pt x="354" y="0"/>
                    <a:pt x="1" y="844"/>
                    <a:pt x="492" y="1348"/>
                  </a:cubicBezTo>
                  <a:cubicBezTo>
                    <a:pt x="654" y="1506"/>
                    <a:pt x="851" y="1577"/>
                    <a:pt x="1044" y="1577"/>
                  </a:cubicBezTo>
                  <a:cubicBezTo>
                    <a:pt x="1451" y="1577"/>
                    <a:pt x="1840" y="1260"/>
                    <a:pt x="1840" y="781"/>
                  </a:cubicBezTo>
                  <a:cubicBezTo>
                    <a:pt x="1840" y="353"/>
                    <a:pt x="1488" y="0"/>
                    <a:pt x="1059" y="0"/>
                  </a:cubicBez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32"/>
            <p:cNvSpPr/>
            <p:nvPr/>
          </p:nvSpPr>
          <p:spPr>
            <a:xfrm>
              <a:off x="7033125" y="1244875"/>
              <a:ext cx="46025" cy="39450"/>
            </a:xfrm>
            <a:custGeom>
              <a:rect b="b" l="l" r="r" t="t"/>
              <a:pathLst>
                <a:path extrusionOk="0" h="1578" w="1841">
                  <a:moveTo>
                    <a:pt x="1047" y="1"/>
                  </a:moveTo>
                  <a:cubicBezTo>
                    <a:pt x="341" y="1"/>
                    <a:pt x="1" y="858"/>
                    <a:pt x="492" y="1349"/>
                  </a:cubicBezTo>
                  <a:cubicBezTo>
                    <a:pt x="651" y="1507"/>
                    <a:pt x="847" y="1578"/>
                    <a:pt x="1040" y="1578"/>
                  </a:cubicBezTo>
                  <a:cubicBezTo>
                    <a:pt x="1447" y="1578"/>
                    <a:pt x="1841" y="1264"/>
                    <a:pt x="1841" y="795"/>
                  </a:cubicBezTo>
                  <a:cubicBezTo>
                    <a:pt x="1841" y="353"/>
                    <a:pt x="1488" y="1"/>
                    <a:pt x="1047" y="1"/>
                  </a:cubicBez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32"/>
            <p:cNvSpPr/>
            <p:nvPr/>
          </p:nvSpPr>
          <p:spPr>
            <a:xfrm>
              <a:off x="4898850" y="1313550"/>
              <a:ext cx="46025" cy="39350"/>
            </a:xfrm>
            <a:custGeom>
              <a:rect b="b" l="l" r="r" t="t"/>
              <a:pathLst>
                <a:path extrusionOk="0" h="1574" w="1841">
                  <a:moveTo>
                    <a:pt x="1059" y="1"/>
                  </a:moveTo>
                  <a:cubicBezTo>
                    <a:pt x="354" y="1"/>
                    <a:pt x="1" y="845"/>
                    <a:pt x="492" y="1336"/>
                  </a:cubicBezTo>
                  <a:cubicBezTo>
                    <a:pt x="656" y="1500"/>
                    <a:pt x="856" y="1574"/>
                    <a:pt x="1051" y="1574"/>
                  </a:cubicBezTo>
                  <a:cubicBezTo>
                    <a:pt x="1456" y="1574"/>
                    <a:pt x="1841" y="1258"/>
                    <a:pt x="1841" y="782"/>
                  </a:cubicBezTo>
                  <a:cubicBezTo>
                    <a:pt x="1841" y="341"/>
                    <a:pt x="1488" y="1"/>
                    <a:pt x="1059" y="1"/>
                  </a:cubicBez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32"/>
            <p:cNvSpPr/>
            <p:nvPr/>
          </p:nvSpPr>
          <p:spPr>
            <a:xfrm>
              <a:off x="5551575" y="1234800"/>
              <a:ext cx="46025" cy="39350"/>
            </a:xfrm>
            <a:custGeom>
              <a:rect b="b" l="l" r="r" t="t"/>
              <a:pathLst>
                <a:path extrusionOk="0" h="1574" w="1841">
                  <a:moveTo>
                    <a:pt x="1059" y="0"/>
                  </a:moveTo>
                  <a:cubicBezTo>
                    <a:pt x="354" y="0"/>
                    <a:pt x="1" y="845"/>
                    <a:pt x="505" y="1336"/>
                  </a:cubicBezTo>
                  <a:cubicBezTo>
                    <a:pt x="665" y="1500"/>
                    <a:pt x="862" y="1573"/>
                    <a:pt x="1055" y="1573"/>
                  </a:cubicBezTo>
                  <a:cubicBezTo>
                    <a:pt x="1456" y="1573"/>
                    <a:pt x="1841" y="1258"/>
                    <a:pt x="1841" y="782"/>
                  </a:cubicBezTo>
                  <a:cubicBezTo>
                    <a:pt x="1841" y="341"/>
                    <a:pt x="1488" y="0"/>
                    <a:pt x="1059" y="0"/>
                  </a:cubicBezTo>
                  <a:close/>
                </a:path>
              </a:pathLst>
            </a:custGeom>
            <a:solidFill>
              <a:srgbClr val="FF99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32"/>
            <p:cNvSpPr/>
            <p:nvPr/>
          </p:nvSpPr>
          <p:spPr>
            <a:xfrm>
              <a:off x="5887400" y="907725"/>
              <a:ext cx="45075" cy="39575"/>
            </a:xfrm>
            <a:custGeom>
              <a:rect b="b" l="l" r="r" t="t"/>
              <a:pathLst>
                <a:path extrusionOk="0" h="1583" w="1803">
                  <a:moveTo>
                    <a:pt x="896" y="1"/>
                  </a:moveTo>
                  <a:cubicBezTo>
                    <a:pt x="589" y="1"/>
                    <a:pt x="299" y="182"/>
                    <a:pt x="177" y="483"/>
                  </a:cubicBezTo>
                  <a:cubicBezTo>
                    <a:pt x="0" y="886"/>
                    <a:pt x="189" y="1352"/>
                    <a:pt x="593" y="1516"/>
                  </a:cubicBezTo>
                  <a:cubicBezTo>
                    <a:pt x="695" y="1561"/>
                    <a:pt x="802" y="1582"/>
                    <a:pt x="907" y="1582"/>
                  </a:cubicBezTo>
                  <a:cubicBezTo>
                    <a:pt x="1215" y="1582"/>
                    <a:pt x="1507" y="1400"/>
                    <a:pt x="1639" y="1100"/>
                  </a:cubicBezTo>
                  <a:cubicBezTo>
                    <a:pt x="1802" y="697"/>
                    <a:pt x="1613" y="231"/>
                    <a:pt x="1210" y="67"/>
                  </a:cubicBezTo>
                  <a:cubicBezTo>
                    <a:pt x="1107" y="22"/>
                    <a:pt x="1001" y="1"/>
                    <a:pt x="896" y="1"/>
                  </a:cubicBezTo>
                  <a:close/>
                </a:path>
              </a:pathLst>
            </a:custGeom>
            <a:solidFill>
              <a:srgbClr val="FF99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32"/>
            <p:cNvSpPr/>
            <p:nvPr/>
          </p:nvSpPr>
          <p:spPr>
            <a:xfrm>
              <a:off x="6166200" y="1209275"/>
              <a:ext cx="39700" cy="39725"/>
            </a:xfrm>
            <a:custGeom>
              <a:rect b="b" l="l" r="r" t="t"/>
              <a:pathLst>
                <a:path extrusionOk="0" h="1589" w="1588">
                  <a:moveTo>
                    <a:pt x="794" y="1"/>
                  </a:moveTo>
                  <a:cubicBezTo>
                    <a:pt x="366" y="1"/>
                    <a:pt x="0" y="354"/>
                    <a:pt x="0" y="795"/>
                  </a:cubicBezTo>
                  <a:cubicBezTo>
                    <a:pt x="0" y="1223"/>
                    <a:pt x="366" y="1588"/>
                    <a:pt x="794" y="1588"/>
                  </a:cubicBezTo>
                  <a:cubicBezTo>
                    <a:pt x="1235" y="1588"/>
                    <a:pt x="1588" y="1223"/>
                    <a:pt x="1588" y="795"/>
                  </a:cubicBezTo>
                  <a:cubicBezTo>
                    <a:pt x="1588" y="354"/>
                    <a:pt x="1235" y="1"/>
                    <a:pt x="794" y="1"/>
                  </a:cubicBezTo>
                  <a:close/>
                </a:path>
              </a:pathLst>
            </a:custGeom>
            <a:solidFill>
              <a:srgbClr val="FF99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32"/>
            <p:cNvSpPr/>
            <p:nvPr/>
          </p:nvSpPr>
          <p:spPr>
            <a:xfrm>
              <a:off x="6373800" y="1380650"/>
              <a:ext cx="39700" cy="39400"/>
            </a:xfrm>
            <a:custGeom>
              <a:rect b="b" l="l" r="r" t="t"/>
              <a:pathLst>
                <a:path extrusionOk="0" h="1576" w="1588">
                  <a:moveTo>
                    <a:pt x="794" y="1"/>
                  </a:moveTo>
                  <a:cubicBezTo>
                    <a:pt x="353" y="1"/>
                    <a:pt x="0" y="353"/>
                    <a:pt x="0" y="794"/>
                  </a:cubicBezTo>
                  <a:cubicBezTo>
                    <a:pt x="0" y="1223"/>
                    <a:pt x="353" y="1576"/>
                    <a:pt x="794" y="1576"/>
                  </a:cubicBezTo>
                  <a:cubicBezTo>
                    <a:pt x="1235" y="1576"/>
                    <a:pt x="1588" y="1223"/>
                    <a:pt x="1588" y="794"/>
                  </a:cubicBezTo>
                  <a:cubicBezTo>
                    <a:pt x="1588" y="353"/>
                    <a:pt x="1235" y="1"/>
                    <a:pt x="794" y="1"/>
                  </a:cubicBezTo>
                  <a:close/>
                </a:path>
              </a:pathLst>
            </a:custGeom>
            <a:solidFill>
              <a:srgbClr val="FF99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32"/>
            <p:cNvSpPr/>
            <p:nvPr/>
          </p:nvSpPr>
          <p:spPr>
            <a:xfrm>
              <a:off x="6594950" y="1344425"/>
              <a:ext cx="46000" cy="39350"/>
            </a:xfrm>
            <a:custGeom>
              <a:rect b="b" l="l" r="r" t="t"/>
              <a:pathLst>
                <a:path extrusionOk="0" h="1574" w="1840">
                  <a:moveTo>
                    <a:pt x="1059" y="1"/>
                  </a:moveTo>
                  <a:cubicBezTo>
                    <a:pt x="353" y="1"/>
                    <a:pt x="0" y="845"/>
                    <a:pt x="491" y="1336"/>
                  </a:cubicBezTo>
                  <a:cubicBezTo>
                    <a:pt x="655" y="1500"/>
                    <a:pt x="855" y="1573"/>
                    <a:pt x="1050" y="1573"/>
                  </a:cubicBezTo>
                  <a:cubicBezTo>
                    <a:pt x="1455" y="1573"/>
                    <a:pt x="1840" y="1258"/>
                    <a:pt x="1840" y="782"/>
                  </a:cubicBezTo>
                  <a:cubicBezTo>
                    <a:pt x="1840" y="353"/>
                    <a:pt x="1487" y="1"/>
                    <a:pt x="1059" y="1"/>
                  </a:cubicBezTo>
                  <a:close/>
                </a:path>
              </a:pathLst>
            </a:custGeom>
            <a:solidFill>
              <a:srgbClr val="FF99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32"/>
            <p:cNvSpPr/>
            <p:nvPr/>
          </p:nvSpPr>
          <p:spPr>
            <a:xfrm>
              <a:off x="6731025" y="1382850"/>
              <a:ext cx="46025" cy="39475"/>
            </a:xfrm>
            <a:custGeom>
              <a:rect b="b" l="l" r="r" t="t"/>
              <a:pathLst>
                <a:path extrusionOk="0" h="1579" w="1841">
                  <a:moveTo>
                    <a:pt x="1059" y="1"/>
                  </a:moveTo>
                  <a:cubicBezTo>
                    <a:pt x="353" y="1"/>
                    <a:pt x="1" y="858"/>
                    <a:pt x="505" y="1349"/>
                  </a:cubicBezTo>
                  <a:cubicBezTo>
                    <a:pt x="663" y="1507"/>
                    <a:pt x="858" y="1578"/>
                    <a:pt x="1049" y="1578"/>
                  </a:cubicBezTo>
                  <a:cubicBezTo>
                    <a:pt x="1452" y="1578"/>
                    <a:pt x="1840" y="1265"/>
                    <a:pt x="1840" y="795"/>
                  </a:cubicBezTo>
                  <a:cubicBezTo>
                    <a:pt x="1840" y="354"/>
                    <a:pt x="1488" y="1"/>
                    <a:pt x="1059" y="1"/>
                  </a:cubicBezTo>
                  <a:close/>
                </a:path>
              </a:pathLst>
            </a:custGeom>
            <a:solidFill>
              <a:srgbClr val="FF99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32"/>
            <p:cNvSpPr/>
            <p:nvPr/>
          </p:nvSpPr>
          <p:spPr>
            <a:xfrm>
              <a:off x="6891700" y="1116350"/>
              <a:ext cx="46000" cy="39350"/>
            </a:xfrm>
            <a:custGeom>
              <a:rect b="b" l="l" r="r" t="t"/>
              <a:pathLst>
                <a:path extrusionOk="0" h="1574" w="1840">
                  <a:moveTo>
                    <a:pt x="1046" y="1"/>
                  </a:moveTo>
                  <a:cubicBezTo>
                    <a:pt x="353" y="1"/>
                    <a:pt x="0" y="845"/>
                    <a:pt x="491" y="1336"/>
                  </a:cubicBezTo>
                  <a:cubicBezTo>
                    <a:pt x="651" y="1500"/>
                    <a:pt x="850" y="1573"/>
                    <a:pt x="1045" y="1573"/>
                  </a:cubicBezTo>
                  <a:cubicBezTo>
                    <a:pt x="1450" y="1573"/>
                    <a:pt x="1840" y="1258"/>
                    <a:pt x="1840" y="782"/>
                  </a:cubicBezTo>
                  <a:cubicBezTo>
                    <a:pt x="1840" y="353"/>
                    <a:pt x="1487" y="1"/>
                    <a:pt x="1046" y="1"/>
                  </a:cubicBezTo>
                  <a:close/>
                </a:path>
              </a:pathLst>
            </a:custGeom>
            <a:solidFill>
              <a:srgbClr val="FF99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32"/>
            <p:cNvSpPr/>
            <p:nvPr/>
          </p:nvSpPr>
          <p:spPr>
            <a:xfrm>
              <a:off x="7059275" y="1035400"/>
              <a:ext cx="46025" cy="39450"/>
            </a:xfrm>
            <a:custGeom>
              <a:rect b="b" l="l" r="r" t="t"/>
              <a:pathLst>
                <a:path extrusionOk="0" h="1578" w="1841">
                  <a:moveTo>
                    <a:pt x="1059" y="0"/>
                  </a:moveTo>
                  <a:cubicBezTo>
                    <a:pt x="354" y="0"/>
                    <a:pt x="1" y="844"/>
                    <a:pt x="505" y="1348"/>
                  </a:cubicBezTo>
                  <a:cubicBezTo>
                    <a:pt x="663" y="1507"/>
                    <a:pt x="858" y="1577"/>
                    <a:pt x="1049" y="1577"/>
                  </a:cubicBezTo>
                  <a:cubicBezTo>
                    <a:pt x="1452" y="1577"/>
                    <a:pt x="1840" y="1264"/>
                    <a:pt x="1840" y="794"/>
                  </a:cubicBezTo>
                  <a:cubicBezTo>
                    <a:pt x="1840" y="353"/>
                    <a:pt x="1488" y="0"/>
                    <a:pt x="1059" y="0"/>
                  </a:cubicBezTo>
                  <a:close/>
                </a:path>
              </a:pathLst>
            </a:custGeom>
            <a:solidFill>
              <a:srgbClr val="FF99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32"/>
            <p:cNvSpPr/>
            <p:nvPr/>
          </p:nvSpPr>
          <p:spPr>
            <a:xfrm>
              <a:off x="4708275" y="856450"/>
              <a:ext cx="2575650" cy="667875"/>
            </a:xfrm>
            <a:custGeom>
              <a:rect b="b" l="l" r="r" t="t"/>
              <a:pathLst>
                <a:path extrusionOk="0" h="26715" w="103026">
                  <a:moveTo>
                    <a:pt x="55432" y="1"/>
                  </a:moveTo>
                  <a:lnTo>
                    <a:pt x="46271" y="7952"/>
                  </a:lnTo>
                  <a:lnTo>
                    <a:pt x="35938" y="5507"/>
                  </a:lnTo>
                  <a:lnTo>
                    <a:pt x="35913" y="5507"/>
                  </a:lnTo>
                  <a:lnTo>
                    <a:pt x="27294" y="11934"/>
                  </a:lnTo>
                  <a:lnTo>
                    <a:pt x="16382" y="6188"/>
                  </a:lnTo>
                  <a:lnTo>
                    <a:pt x="11480" y="23287"/>
                  </a:lnTo>
                  <a:lnTo>
                    <a:pt x="0" y="26526"/>
                  </a:lnTo>
                  <a:lnTo>
                    <a:pt x="38" y="26664"/>
                  </a:lnTo>
                  <a:lnTo>
                    <a:pt x="11593" y="23401"/>
                  </a:lnTo>
                  <a:lnTo>
                    <a:pt x="16470" y="6389"/>
                  </a:lnTo>
                  <a:lnTo>
                    <a:pt x="27306" y="12098"/>
                  </a:lnTo>
                  <a:lnTo>
                    <a:pt x="35938" y="5659"/>
                  </a:lnTo>
                  <a:lnTo>
                    <a:pt x="46309" y="8103"/>
                  </a:lnTo>
                  <a:lnTo>
                    <a:pt x="55419" y="215"/>
                  </a:lnTo>
                  <a:lnTo>
                    <a:pt x="64958" y="12186"/>
                  </a:lnTo>
                  <a:lnTo>
                    <a:pt x="64970" y="12211"/>
                  </a:lnTo>
                  <a:lnTo>
                    <a:pt x="79663" y="15815"/>
                  </a:lnTo>
                  <a:lnTo>
                    <a:pt x="79714" y="15827"/>
                  </a:lnTo>
                  <a:lnTo>
                    <a:pt x="87186" y="5293"/>
                  </a:lnTo>
                  <a:lnTo>
                    <a:pt x="90815" y="19368"/>
                  </a:lnTo>
                  <a:lnTo>
                    <a:pt x="90815" y="19394"/>
                  </a:lnTo>
                  <a:lnTo>
                    <a:pt x="102950" y="26715"/>
                  </a:lnTo>
                  <a:lnTo>
                    <a:pt x="103025" y="26589"/>
                  </a:lnTo>
                  <a:lnTo>
                    <a:pt x="90941" y="19305"/>
                  </a:lnTo>
                  <a:lnTo>
                    <a:pt x="87249" y="4966"/>
                  </a:lnTo>
                  <a:lnTo>
                    <a:pt x="79651" y="15664"/>
                  </a:lnTo>
                  <a:lnTo>
                    <a:pt x="65046" y="12085"/>
                  </a:lnTo>
                  <a:lnTo>
                    <a:pt x="55432" y="1"/>
                  </a:ln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32"/>
            <p:cNvSpPr/>
            <p:nvPr/>
          </p:nvSpPr>
          <p:spPr>
            <a:xfrm>
              <a:off x="4558950" y="1523350"/>
              <a:ext cx="2813800" cy="3825"/>
            </a:xfrm>
            <a:custGeom>
              <a:rect b="b" l="l" r="r" t="t"/>
              <a:pathLst>
                <a:path extrusionOk="0" h="153" w="112552">
                  <a:moveTo>
                    <a:pt x="1" y="1"/>
                  </a:moveTo>
                  <a:lnTo>
                    <a:pt x="1" y="152"/>
                  </a:lnTo>
                  <a:lnTo>
                    <a:pt x="112552" y="152"/>
                  </a:lnTo>
                  <a:lnTo>
                    <a:pt x="112552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32"/>
            <p:cNvSpPr/>
            <p:nvPr/>
          </p:nvSpPr>
          <p:spPr>
            <a:xfrm>
              <a:off x="4967225" y="1418775"/>
              <a:ext cx="46025" cy="39450"/>
            </a:xfrm>
            <a:custGeom>
              <a:rect b="b" l="l" r="r" t="t"/>
              <a:pathLst>
                <a:path extrusionOk="0" h="1578" w="1841">
                  <a:moveTo>
                    <a:pt x="1059" y="0"/>
                  </a:moveTo>
                  <a:cubicBezTo>
                    <a:pt x="353" y="0"/>
                    <a:pt x="0" y="845"/>
                    <a:pt x="492" y="1349"/>
                  </a:cubicBezTo>
                  <a:cubicBezTo>
                    <a:pt x="654" y="1506"/>
                    <a:pt x="850" y="1577"/>
                    <a:pt x="1043" y="1577"/>
                  </a:cubicBezTo>
                  <a:cubicBezTo>
                    <a:pt x="1451" y="1577"/>
                    <a:pt x="1840" y="1261"/>
                    <a:pt x="1840" y="782"/>
                  </a:cubicBezTo>
                  <a:cubicBezTo>
                    <a:pt x="1840" y="353"/>
                    <a:pt x="1487" y="0"/>
                    <a:pt x="1059" y="0"/>
                  </a:cubicBez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32"/>
            <p:cNvSpPr/>
            <p:nvPr/>
          </p:nvSpPr>
          <p:spPr>
            <a:xfrm>
              <a:off x="5101172" y="992325"/>
              <a:ext cx="42875" cy="39850"/>
            </a:xfrm>
            <a:custGeom>
              <a:rect b="b" l="l" r="r" t="t"/>
              <a:pathLst>
                <a:path extrusionOk="0" h="1594" w="1715">
                  <a:moveTo>
                    <a:pt x="849" y="1"/>
                  </a:moveTo>
                  <a:cubicBezTo>
                    <a:pt x="810" y="1"/>
                    <a:pt x="771" y="4"/>
                    <a:pt x="731" y="9"/>
                  </a:cubicBezTo>
                  <a:cubicBezTo>
                    <a:pt x="290" y="85"/>
                    <a:pt x="1" y="488"/>
                    <a:pt x="76" y="917"/>
                  </a:cubicBezTo>
                  <a:cubicBezTo>
                    <a:pt x="133" y="1317"/>
                    <a:pt x="482" y="1593"/>
                    <a:pt x="866" y="1593"/>
                  </a:cubicBezTo>
                  <a:cubicBezTo>
                    <a:pt x="905" y="1593"/>
                    <a:pt x="944" y="1590"/>
                    <a:pt x="983" y="1584"/>
                  </a:cubicBezTo>
                  <a:cubicBezTo>
                    <a:pt x="1412" y="1509"/>
                    <a:pt x="1714" y="1106"/>
                    <a:pt x="1639" y="665"/>
                  </a:cubicBezTo>
                  <a:cubicBezTo>
                    <a:pt x="1581" y="276"/>
                    <a:pt x="1233" y="1"/>
                    <a:pt x="849" y="1"/>
                  </a:cubicBez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32"/>
            <p:cNvSpPr/>
            <p:nvPr/>
          </p:nvSpPr>
          <p:spPr>
            <a:xfrm>
              <a:off x="5364775" y="1136200"/>
              <a:ext cx="46025" cy="39450"/>
            </a:xfrm>
            <a:custGeom>
              <a:rect b="b" l="l" r="r" t="t"/>
              <a:pathLst>
                <a:path extrusionOk="0" h="1578" w="1841">
                  <a:moveTo>
                    <a:pt x="1046" y="0"/>
                  </a:moveTo>
                  <a:cubicBezTo>
                    <a:pt x="353" y="0"/>
                    <a:pt x="1" y="845"/>
                    <a:pt x="492" y="1349"/>
                  </a:cubicBezTo>
                  <a:cubicBezTo>
                    <a:pt x="654" y="1507"/>
                    <a:pt x="852" y="1578"/>
                    <a:pt x="1045" y="1578"/>
                  </a:cubicBezTo>
                  <a:cubicBezTo>
                    <a:pt x="1452" y="1578"/>
                    <a:pt x="1840" y="1264"/>
                    <a:pt x="1840" y="794"/>
                  </a:cubicBezTo>
                  <a:cubicBezTo>
                    <a:pt x="1840" y="353"/>
                    <a:pt x="1488" y="0"/>
                    <a:pt x="1046" y="0"/>
                  </a:cubicBez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32"/>
            <p:cNvSpPr/>
            <p:nvPr/>
          </p:nvSpPr>
          <p:spPr>
            <a:xfrm>
              <a:off x="5581825" y="976800"/>
              <a:ext cx="46025" cy="39525"/>
            </a:xfrm>
            <a:custGeom>
              <a:rect b="b" l="l" r="r" t="t"/>
              <a:pathLst>
                <a:path extrusionOk="0" h="1581" w="1841">
                  <a:moveTo>
                    <a:pt x="1059" y="0"/>
                  </a:moveTo>
                  <a:cubicBezTo>
                    <a:pt x="353" y="0"/>
                    <a:pt x="1" y="857"/>
                    <a:pt x="505" y="1349"/>
                  </a:cubicBezTo>
                  <a:cubicBezTo>
                    <a:pt x="664" y="1508"/>
                    <a:pt x="861" y="1580"/>
                    <a:pt x="1055" y="1580"/>
                  </a:cubicBezTo>
                  <a:cubicBezTo>
                    <a:pt x="1456" y="1580"/>
                    <a:pt x="1840" y="1270"/>
                    <a:pt x="1840" y="794"/>
                  </a:cubicBezTo>
                  <a:cubicBezTo>
                    <a:pt x="1840" y="353"/>
                    <a:pt x="1488" y="0"/>
                    <a:pt x="1059" y="0"/>
                  </a:cubicBez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32"/>
            <p:cNvSpPr/>
            <p:nvPr/>
          </p:nvSpPr>
          <p:spPr>
            <a:xfrm>
              <a:off x="5838875" y="1036025"/>
              <a:ext cx="46025" cy="39450"/>
            </a:xfrm>
            <a:custGeom>
              <a:rect b="b" l="l" r="r" t="t"/>
              <a:pathLst>
                <a:path extrusionOk="0" h="1578" w="1841">
                  <a:moveTo>
                    <a:pt x="1059" y="0"/>
                  </a:moveTo>
                  <a:cubicBezTo>
                    <a:pt x="354" y="0"/>
                    <a:pt x="1" y="845"/>
                    <a:pt x="492" y="1349"/>
                  </a:cubicBezTo>
                  <a:cubicBezTo>
                    <a:pt x="655" y="1507"/>
                    <a:pt x="852" y="1578"/>
                    <a:pt x="1046" y="1578"/>
                  </a:cubicBezTo>
                  <a:cubicBezTo>
                    <a:pt x="1453" y="1578"/>
                    <a:pt x="1841" y="1264"/>
                    <a:pt x="1841" y="794"/>
                  </a:cubicBezTo>
                  <a:cubicBezTo>
                    <a:pt x="1841" y="353"/>
                    <a:pt x="1488" y="0"/>
                    <a:pt x="1059" y="0"/>
                  </a:cubicBez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32"/>
            <p:cNvSpPr/>
            <p:nvPr/>
          </p:nvSpPr>
          <p:spPr>
            <a:xfrm>
              <a:off x="6316150" y="1138400"/>
              <a:ext cx="39700" cy="39400"/>
            </a:xfrm>
            <a:custGeom>
              <a:rect b="b" l="l" r="r" t="t"/>
              <a:pathLst>
                <a:path extrusionOk="0" h="1576" w="1588">
                  <a:moveTo>
                    <a:pt x="794" y="1"/>
                  </a:moveTo>
                  <a:cubicBezTo>
                    <a:pt x="353" y="1"/>
                    <a:pt x="0" y="353"/>
                    <a:pt x="0" y="782"/>
                  </a:cubicBezTo>
                  <a:cubicBezTo>
                    <a:pt x="0" y="1223"/>
                    <a:pt x="353" y="1576"/>
                    <a:pt x="794" y="1576"/>
                  </a:cubicBezTo>
                  <a:cubicBezTo>
                    <a:pt x="1235" y="1576"/>
                    <a:pt x="1588" y="1223"/>
                    <a:pt x="1588" y="782"/>
                  </a:cubicBezTo>
                  <a:cubicBezTo>
                    <a:pt x="1588" y="353"/>
                    <a:pt x="1235" y="1"/>
                    <a:pt x="794" y="1"/>
                  </a:cubicBez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32"/>
            <p:cNvSpPr/>
            <p:nvPr/>
          </p:nvSpPr>
          <p:spPr>
            <a:xfrm>
              <a:off x="6675275" y="1230075"/>
              <a:ext cx="46000" cy="39350"/>
            </a:xfrm>
            <a:custGeom>
              <a:rect b="b" l="l" r="r" t="t"/>
              <a:pathLst>
                <a:path extrusionOk="0" h="1574" w="1840">
                  <a:moveTo>
                    <a:pt x="1046" y="0"/>
                  </a:moveTo>
                  <a:cubicBezTo>
                    <a:pt x="353" y="0"/>
                    <a:pt x="0" y="845"/>
                    <a:pt x="492" y="1336"/>
                  </a:cubicBezTo>
                  <a:cubicBezTo>
                    <a:pt x="656" y="1500"/>
                    <a:pt x="856" y="1573"/>
                    <a:pt x="1051" y="1573"/>
                  </a:cubicBezTo>
                  <a:cubicBezTo>
                    <a:pt x="1456" y="1573"/>
                    <a:pt x="1840" y="1258"/>
                    <a:pt x="1840" y="782"/>
                  </a:cubicBezTo>
                  <a:cubicBezTo>
                    <a:pt x="1840" y="353"/>
                    <a:pt x="1487" y="0"/>
                    <a:pt x="1046" y="0"/>
                  </a:cubicBez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32"/>
            <p:cNvSpPr/>
            <p:nvPr/>
          </p:nvSpPr>
          <p:spPr>
            <a:xfrm>
              <a:off x="6863325" y="967025"/>
              <a:ext cx="46350" cy="39350"/>
            </a:xfrm>
            <a:custGeom>
              <a:rect b="b" l="l" r="r" t="t"/>
              <a:pathLst>
                <a:path extrusionOk="0" h="1574" w="1854">
                  <a:moveTo>
                    <a:pt x="1059" y="1"/>
                  </a:moveTo>
                  <a:cubicBezTo>
                    <a:pt x="354" y="1"/>
                    <a:pt x="1" y="845"/>
                    <a:pt x="505" y="1336"/>
                  </a:cubicBezTo>
                  <a:cubicBezTo>
                    <a:pt x="665" y="1500"/>
                    <a:pt x="863" y="1574"/>
                    <a:pt x="1058" y="1574"/>
                  </a:cubicBezTo>
                  <a:cubicBezTo>
                    <a:pt x="1463" y="1574"/>
                    <a:pt x="1853" y="1258"/>
                    <a:pt x="1853" y="782"/>
                  </a:cubicBezTo>
                  <a:cubicBezTo>
                    <a:pt x="1853" y="341"/>
                    <a:pt x="1500" y="1"/>
                    <a:pt x="1059" y="1"/>
                  </a:cubicBez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32"/>
            <p:cNvSpPr/>
            <p:nvPr/>
          </p:nvSpPr>
          <p:spPr>
            <a:xfrm>
              <a:off x="6956275" y="1323000"/>
              <a:ext cx="46000" cy="39350"/>
            </a:xfrm>
            <a:custGeom>
              <a:rect b="b" l="l" r="r" t="t"/>
              <a:pathLst>
                <a:path extrusionOk="0" h="1574" w="1840">
                  <a:moveTo>
                    <a:pt x="1059" y="1"/>
                  </a:moveTo>
                  <a:cubicBezTo>
                    <a:pt x="353" y="1"/>
                    <a:pt x="0" y="845"/>
                    <a:pt x="504" y="1336"/>
                  </a:cubicBezTo>
                  <a:cubicBezTo>
                    <a:pt x="664" y="1500"/>
                    <a:pt x="861" y="1574"/>
                    <a:pt x="1055" y="1574"/>
                  </a:cubicBezTo>
                  <a:cubicBezTo>
                    <a:pt x="1456" y="1574"/>
                    <a:pt x="1840" y="1258"/>
                    <a:pt x="1840" y="782"/>
                  </a:cubicBezTo>
                  <a:cubicBezTo>
                    <a:pt x="1840" y="354"/>
                    <a:pt x="1487" y="1"/>
                    <a:pt x="1059" y="1"/>
                  </a:cubicBez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2" name="Google Shape;442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3" name="Google Shape;443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list" type="obj">
  <p:cSld name="OBJECT"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4"/>
          <p:cNvSpPr txBox="1"/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b="1" i="0" sz="27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446" name="Google Shape;446;p34"/>
          <p:cNvSpPr txBox="1"/>
          <p:nvPr>
            <p:ph idx="1" type="body"/>
          </p:nvPr>
        </p:nvSpPr>
        <p:spPr>
          <a:xfrm>
            <a:off x="531050" y="1023175"/>
            <a:ext cx="7161000" cy="32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b="0" i="0" sz="2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b="0" i="0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b="0" i="0" sz="1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21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b="0" i="0" sz="1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575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575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575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pic>
        <p:nvPicPr>
          <p:cNvPr id="447" name="Google Shape;447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18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" type="twoObj">
  <p:cSld name="TWO_OBJECTS"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35"/>
          <p:cNvSpPr txBox="1"/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b="1" i="0" sz="27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450" name="Google Shape;450;p35"/>
          <p:cNvSpPr txBox="1"/>
          <p:nvPr/>
        </p:nvSpPr>
        <p:spPr>
          <a:xfrm>
            <a:off x="4472325" y="1162300"/>
            <a:ext cx="33441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35"/>
          <p:cNvSpPr txBox="1"/>
          <p:nvPr>
            <p:ph idx="1" type="body"/>
          </p:nvPr>
        </p:nvSpPr>
        <p:spPr>
          <a:xfrm>
            <a:off x="531050" y="1023175"/>
            <a:ext cx="3493200" cy="32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b="0" i="0" sz="2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b="0" i="0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b="0" i="0" sz="1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21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b="0" i="0" sz="1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575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575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575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52" name="Google Shape;452;p35"/>
          <p:cNvSpPr txBox="1"/>
          <p:nvPr>
            <p:ph idx="2" type="body"/>
          </p:nvPr>
        </p:nvSpPr>
        <p:spPr>
          <a:xfrm>
            <a:off x="4397775" y="1023175"/>
            <a:ext cx="3493200" cy="32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b="0" i="0" sz="2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b="0" i="0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b="0" i="0" sz="1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21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b="0" i="0" sz="1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575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575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575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pic>
        <p:nvPicPr>
          <p:cNvPr id="453" name="Google Shape;453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+ horizontal image">
  <p:cSld name="Two Content Blocks + Picture"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36"/>
          <p:cNvSpPr txBox="1"/>
          <p:nvPr/>
        </p:nvSpPr>
        <p:spPr>
          <a:xfrm>
            <a:off x="718800" y="1024875"/>
            <a:ext cx="7750200" cy="10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56" name="Google Shape;456;p36"/>
          <p:cNvSpPr txBox="1"/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b="1" i="0" sz="27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457" name="Google Shape;457;p36"/>
          <p:cNvSpPr txBox="1"/>
          <p:nvPr>
            <p:ph idx="1" type="subTitle"/>
          </p:nvPr>
        </p:nvSpPr>
        <p:spPr>
          <a:xfrm>
            <a:off x="534700" y="918225"/>
            <a:ext cx="4722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8" name="Google Shape;458;p36"/>
          <p:cNvSpPr txBox="1"/>
          <p:nvPr>
            <p:ph idx="2" type="body"/>
          </p:nvPr>
        </p:nvSpPr>
        <p:spPr>
          <a:xfrm>
            <a:off x="531050" y="1395225"/>
            <a:ext cx="81630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b="0" i="0" sz="2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b="0" i="0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b="0" i="0" sz="1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21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b="0" i="0" sz="1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575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575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575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pic>
        <p:nvPicPr>
          <p:cNvPr id="459" name="Google Shape;459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Row list + image">
  <p:cSld name="Two Content Blocks + Picture_2"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37"/>
          <p:cNvSpPr txBox="1"/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b="1" i="0" sz="27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462" name="Google Shape;462;p37"/>
          <p:cNvSpPr txBox="1"/>
          <p:nvPr>
            <p:ph idx="1" type="subTitle"/>
          </p:nvPr>
        </p:nvSpPr>
        <p:spPr>
          <a:xfrm>
            <a:off x="534700" y="918225"/>
            <a:ext cx="4722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3" name="Google Shape;463;p37"/>
          <p:cNvSpPr txBox="1"/>
          <p:nvPr>
            <p:ph idx="2" type="body"/>
          </p:nvPr>
        </p:nvSpPr>
        <p:spPr>
          <a:xfrm>
            <a:off x="531050" y="1395225"/>
            <a:ext cx="4722300" cy="30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b="0" i="0" sz="2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b="0" i="0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b="0" i="0" sz="1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21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b="0" i="0" sz="1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575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575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575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pic>
        <p:nvPicPr>
          <p:cNvPr id="464" name="Google Shape;464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list">
  <p:cSld name="Two Content Blocks + Picture_2_1"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38"/>
          <p:cNvSpPr txBox="1"/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b="1" i="0" sz="27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467" name="Google Shape;467;p38"/>
          <p:cNvSpPr txBox="1"/>
          <p:nvPr>
            <p:ph idx="1" type="subTitle"/>
          </p:nvPr>
        </p:nvSpPr>
        <p:spPr>
          <a:xfrm>
            <a:off x="535276" y="918225"/>
            <a:ext cx="4077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8" name="Google Shape;468;p38"/>
          <p:cNvSpPr txBox="1"/>
          <p:nvPr>
            <p:ph idx="2" type="body"/>
          </p:nvPr>
        </p:nvSpPr>
        <p:spPr>
          <a:xfrm>
            <a:off x="531050" y="1395225"/>
            <a:ext cx="40815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b="0" i="0" sz="2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b="0" i="0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b="0" i="0" sz="1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21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b="0" i="0" sz="1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575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575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575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69" name="Google Shape;469;p38"/>
          <p:cNvSpPr txBox="1"/>
          <p:nvPr>
            <p:ph idx="3" type="subTitle"/>
          </p:nvPr>
        </p:nvSpPr>
        <p:spPr>
          <a:xfrm>
            <a:off x="535276" y="2862025"/>
            <a:ext cx="4077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0" name="Google Shape;470;p38"/>
          <p:cNvSpPr txBox="1"/>
          <p:nvPr>
            <p:ph idx="4" type="body"/>
          </p:nvPr>
        </p:nvSpPr>
        <p:spPr>
          <a:xfrm>
            <a:off x="531050" y="3339025"/>
            <a:ext cx="40815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b="0" i="0" sz="2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b="0" i="0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b="0" i="0" sz="1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21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b="0" i="0" sz="1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575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575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575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71" name="Google Shape;471;p38"/>
          <p:cNvSpPr txBox="1"/>
          <p:nvPr>
            <p:ph idx="5" type="subTitle"/>
          </p:nvPr>
        </p:nvSpPr>
        <p:spPr>
          <a:xfrm>
            <a:off x="4810401" y="918225"/>
            <a:ext cx="4077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2" name="Google Shape;472;p38"/>
          <p:cNvSpPr txBox="1"/>
          <p:nvPr>
            <p:ph idx="6" type="body"/>
          </p:nvPr>
        </p:nvSpPr>
        <p:spPr>
          <a:xfrm>
            <a:off x="4806175" y="1395225"/>
            <a:ext cx="40815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b="0" i="0" sz="2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b="0" i="0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b="0" i="0" sz="1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21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b="0" i="0" sz="1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575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575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575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73" name="Google Shape;473;p38"/>
          <p:cNvSpPr txBox="1"/>
          <p:nvPr>
            <p:ph idx="7" type="subTitle"/>
          </p:nvPr>
        </p:nvSpPr>
        <p:spPr>
          <a:xfrm>
            <a:off x="4810401" y="2862025"/>
            <a:ext cx="4077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4" name="Google Shape;474;p38"/>
          <p:cNvSpPr txBox="1"/>
          <p:nvPr>
            <p:ph idx="8" type="body"/>
          </p:nvPr>
        </p:nvSpPr>
        <p:spPr>
          <a:xfrm>
            <a:off x="4806175" y="3339025"/>
            <a:ext cx="40815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b="0" i="0" sz="2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b="0" i="0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b="0" i="0" sz="1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21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b="0" i="0" sz="1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575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575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575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pic>
        <p:nvPicPr>
          <p:cNvPr id="475" name="Google Shape;475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list">
  <p:cSld name="Two Content Blocks + Picture_2_1_1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39"/>
          <p:cNvSpPr txBox="1"/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b="1" i="0" sz="27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478" name="Google Shape;478;p39"/>
          <p:cNvSpPr txBox="1"/>
          <p:nvPr/>
        </p:nvSpPr>
        <p:spPr>
          <a:xfrm>
            <a:off x="1149250" y="3624025"/>
            <a:ext cx="2389800" cy="2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39"/>
          <p:cNvSpPr txBox="1"/>
          <p:nvPr>
            <p:ph idx="1" type="subTitle"/>
          </p:nvPr>
        </p:nvSpPr>
        <p:spPr>
          <a:xfrm>
            <a:off x="534700" y="918225"/>
            <a:ext cx="4722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0" name="Google Shape;480;p39"/>
          <p:cNvSpPr txBox="1"/>
          <p:nvPr>
            <p:ph idx="2" type="body"/>
          </p:nvPr>
        </p:nvSpPr>
        <p:spPr>
          <a:xfrm>
            <a:off x="531050" y="1395225"/>
            <a:ext cx="47223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b="0" i="0" sz="2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b="0" i="0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b="0" i="0" sz="1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21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b="0" i="0" sz="1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575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575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575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81" name="Google Shape;481;p39"/>
          <p:cNvSpPr txBox="1"/>
          <p:nvPr>
            <p:ph idx="3" type="subTitle"/>
          </p:nvPr>
        </p:nvSpPr>
        <p:spPr>
          <a:xfrm>
            <a:off x="534700" y="2862025"/>
            <a:ext cx="4722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4859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2" name="Google Shape;482;p39"/>
          <p:cNvSpPr txBox="1"/>
          <p:nvPr>
            <p:ph idx="4" type="body"/>
          </p:nvPr>
        </p:nvSpPr>
        <p:spPr>
          <a:xfrm>
            <a:off x="531050" y="3339025"/>
            <a:ext cx="47223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b="0" i="0" sz="21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b="0" i="0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b="0" i="0" sz="12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21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b="0" i="0" sz="1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575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575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575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b="0" i="0" sz="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pic>
        <p:nvPicPr>
          <p:cNvPr id="483" name="Google Shape;483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Navy" type="secHead">
  <p:cSld name="SECTION_HEADER">
    <p:bg>
      <p:bgPr>
        <a:solidFill>
          <a:schemeClr val="dk2"/>
        </a:solidFill>
      </p:bgPr>
    </p:bg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40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40"/>
          <p:cNvSpPr txBox="1"/>
          <p:nvPr>
            <p:ph type="title"/>
          </p:nvPr>
        </p:nvSpPr>
        <p:spPr>
          <a:xfrm>
            <a:off x="623888" y="30705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b="1" i="0" sz="27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487" name="Google Shape;487;p40"/>
          <p:cNvSpPr txBox="1"/>
          <p:nvPr>
            <p:ph idx="1" type="subTitle"/>
          </p:nvPr>
        </p:nvSpPr>
        <p:spPr>
          <a:xfrm>
            <a:off x="653175" y="39000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488" name="Google Shape;488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484">
          <p15:clr>
            <a:srgbClr val="FBAE40"/>
          </p15:clr>
        </p15:guide>
        <p15:guide id="2" pos="216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Moss">
  <p:cSld name="Section Header Moss">
    <p:bg>
      <p:bgPr>
        <a:solidFill>
          <a:schemeClr val="accent2"/>
        </a:solidFill>
      </p:bgPr>
    </p:bg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41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41"/>
          <p:cNvSpPr txBox="1"/>
          <p:nvPr>
            <p:ph type="title"/>
          </p:nvPr>
        </p:nvSpPr>
        <p:spPr>
          <a:xfrm>
            <a:off x="623888" y="30705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b="1" i="0" sz="27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493" name="Google Shape;493;p41"/>
          <p:cNvSpPr txBox="1"/>
          <p:nvPr>
            <p:ph idx="1" type="subTitle"/>
          </p:nvPr>
        </p:nvSpPr>
        <p:spPr>
          <a:xfrm>
            <a:off x="653175" y="39000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494" name="Google Shape;494;p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Sea Green">
  <p:cSld name="Section Header Sea Green">
    <p:bg>
      <p:bgPr>
        <a:solidFill>
          <a:schemeClr val="accent3"/>
        </a:solidFill>
      </p:bgPr>
    </p:bg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42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42"/>
          <p:cNvSpPr txBox="1"/>
          <p:nvPr>
            <p:ph type="title"/>
          </p:nvPr>
        </p:nvSpPr>
        <p:spPr>
          <a:xfrm>
            <a:off x="623888" y="30705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b="1" i="0" sz="27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499" name="Google Shape;499;p42"/>
          <p:cNvSpPr txBox="1"/>
          <p:nvPr>
            <p:ph idx="1" type="subTitle"/>
          </p:nvPr>
        </p:nvSpPr>
        <p:spPr>
          <a:xfrm>
            <a:off x="653175" y="39000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500" name="Google Shape;500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Coral">
  <p:cSld name="Section Header Coral">
    <p:bg>
      <p:bgPr>
        <a:solidFill>
          <a:schemeClr val="accent4"/>
        </a:solidFill>
      </p:bgPr>
    </p:bg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43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43"/>
          <p:cNvSpPr txBox="1"/>
          <p:nvPr>
            <p:ph type="title"/>
          </p:nvPr>
        </p:nvSpPr>
        <p:spPr>
          <a:xfrm>
            <a:off x="623888" y="30705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b="1" i="0" sz="27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05" name="Google Shape;505;p43"/>
          <p:cNvSpPr txBox="1"/>
          <p:nvPr>
            <p:ph idx="1" type="subTitle"/>
          </p:nvPr>
        </p:nvSpPr>
        <p:spPr>
          <a:xfrm>
            <a:off x="653175" y="39000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506" name="Google Shape;506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Gold">
  <p:cSld name="Section Header Gold">
    <p:bg>
      <p:bgPr>
        <a:solidFill>
          <a:schemeClr val="lt2"/>
        </a:solidFill>
      </p:bgPr>
    </p:bg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44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44"/>
          <p:cNvSpPr txBox="1"/>
          <p:nvPr>
            <p:ph type="title"/>
          </p:nvPr>
        </p:nvSpPr>
        <p:spPr>
          <a:xfrm>
            <a:off x="623888" y="30705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entury Gothic"/>
              <a:buNone/>
              <a:defRPr b="1" i="0" sz="2700" u="none" cap="none" strike="noStrike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11" name="Google Shape;511;p44"/>
          <p:cNvSpPr txBox="1"/>
          <p:nvPr>
            <p:ph idx="1" type="subTitle"/>
          </p:nvPr>
        </p:nvSpPr>
        <p:spPr>
          <a:xfrm>
            <a:off x="653175" y="39000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512" name="Google Shape;512;p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Aqua 1">
  <p:cSld name="Section Header Aqua_1">
    <p:bg>
      <p:bgPr>
        <a:solidFill>
          <a:schemeClr val="accent1"/>
        </a:solidFill>
      </p:bgPr>
    </p:bg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45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45"/>
          <p:cNvSpPr txBox="1"/>
          <p:nvPr>
            <p:ph type="title"/>
          </p:nvPr>
        </p:nvSpPr>
        <p:spPr>
          <a:xfrm>
            <a:off x="776288" y="32229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b="1" i="0" sz="27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17" name="Google Shape;517;p45"/>
          <p:cNvSpPr txBox="1"/>
          <p:nvPr>
            <p:ph idx="1" type="subTitle"/>
          </p:nvPr>
        </p:nvSpPr>
        <p:spPr>
          <a:xfrm>
            <a:off x="805575" y="40524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518" name="Google Shape;518;p4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46"/>
          <p:cNvSpPr txBox="1"/>
          <p:nvPr>
            <p:ph idx="1" type="body"/>
          </p:nvPr>
        </p:nvSpPr>
        <p:spPr>
          <a:xfrm>
            <a:off x="618825" y="1679175"/>
            <a:ext cx="3534300" cy="20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2" name="Google Shape;522;p46"/>
          <p:cNvSpPr txBox="1"/>
          <p:nvPr>
            <p:ph type="ctrTitle"/>
          </p:nvPr>
        </p:nvSpPr>
        <p:spPr>
          <a:xfrm>
            <a:off x="618825" y="411675"/>
            <a:ext cx="26865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523" name="Google Shape;523;p46"/>
          <p:cNvSpPr/>
          <p:nvPr/>
        </p:nvSpPr>
        <p:spPr>
          <a:xfrm>
            <a:off x="720000" y="4690125"/>
            <a:ext cx="167150" cy="167150"/>
          </a:xfrm>
          <a:custGeom>
            <a:rect b="b" l="l" r="r" t="t"/>
            <a:pathLst>
              <a:path extrusionOk="0" h="6686" w="6686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46"/>
          <p:cNvSpPr/>
          <p:nvPr/>
        </p:nvSpPr>
        <p:spPr>
          <a:xfrm>
            <a:off x="2058475" y="4152200"/>
            <a:ext cx="108650" cy="108650"/>
          </a:xfrm>
          <a:custGeom>
            <a:rect b="b" l="l" r="r" t="t"/>
            <a:pathLst>
              <a:path extrusionOk="0" h="4346" w="4346">
                <a:moveTo>
                  <a:pt x="4008" y="356"/>
                </a:moveTo>
                <a:lnTo>
                  <a:pt x="4008" y="4027"/>
                </a:lnTo>
                <a:lnTo>
                  <a:pt x="338" y="4027"/>
                </a:lnTo>
                <a:lnTo>
                  <a:pt x="338" y="356"/>
                </a:lnTo>
                <a:close/>
                <a:moveTo>
                  <a:pt x="1" y="1"/>
                </a:moveTo>
                <a:lnTo>
                  <a:pt x="1" y="4345"/>
                </a:lnTo>
                <a:lnTo>
                  <a:pt x="4346" y="4345"/>
                </a:lnTo>
                <a:lnTo>
                  <a:pt x="4346" y="1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46"/>
          <p:cNvSpPr/>
          <p:nvPr/>
        </p:nvSpPr>
        <p:spPr>
          <a:xfrm>
            <a:off x="1432075" y="4296400"/>
            <a:ext cx="52475" cy="52450"/>
          </a:xfrm>
          <a:custGeom>
            <a:rect b="b" l="l" r="r" t="t"/>
            <a:pathLst>
              <a:path extrusionOk="0" h="2098" w="2099">
                <a:moveTo>
                  <a:pt x="1761" y="319"/>
                </a:moveTo>
                <a:lnTo>
                  <a:pt x="1761" y="1761"/>
                </a:lnTo>
                <a:lnTo>
                  <a:pt x="319" y="1761"/>
                </a:lnTo>
                <a:lnTo>
                  <a:pt x="319" y="319"/>
                </a:lnTo>
                <a:close/>
                <a:moveTo>
                  <a:pt x="1" y="0"/>
                </a:moveTo>
                <a:lnTo>
                  <a:pt x="1" y="2098"/>
                </a:lnTo>
                <a:lnTo>
                  <a:pt x="2098" y="2098"/>
                </a:lnTo>
                <a:lnTo>
                  <a:pt x="2098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46"/>
          <p:cNvSpPr/>
          <p:nvPr/>
        </p:nvSpPr>
        <p:spPr>
          <a:xfrm>
            <a:off x="2194725" y="4474775"/>
            <a:ext cx="164350" cy="164350"/>
          </a:xfrm>
          <a:custGeom>
            <a:rect b="b" l="l" r="r" t="t"/>
            <a:pathLst>
              <a:path extrusionOk="0" h="6574" w="6574">
                <a:moveTo>
                  <a:pt x="6218" y="337"/>
                </a:moveTo>
                <a:lnTo>
                  <a:pt x="6218" y="6236"/>
                </a:lnTo>
                <a:lnTo>
                  <a:pt x="319" y="6236"/>
                </a:lnTo>
                <a:lnTo>
                  <a:pt x="319" y="337"/>
                </a:lnTo>
                <a:close/>
                <a:moveTo>
                  <a:pt x="0" y="0"/>
                </a:moveTo>
                <a:lnTo>
                  <a:pt x="0" y="6573"/>
                </a:lnTo>
                <a:lnTo>
                  <a:pt x="6555" y="6573"/>
                </a:lnTo>
                <a:lnTo>
                  <a:pt x="6573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46"/>
          <p:cNvSpPr/>
          <p:nvPr/>
        </p:nvSpPr>
        <p:spPr>
          <a:xfrm>
            <a:off x="1585475" y="4695513"/>
            <a:ext cx="155925" cy="156375"/>
          </a:xfrm>
          <a:custGeom>
            <a:rect b="b" l="l" r="r" t="t"/>
            <a:pathLst>
              <a:path extrusionOk="0" h="6255" w="6237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28" name="Google Shape;528;p46"/>
          <p:cNvGrpSpPr/>
          <p:nvPr/>
        </p:nvGrpSpPr>
        <p:grpSpPr>
          <a:xfrm>
            <a:off x="8148521" y="3004593"/>
            <a:ext cx="98059" cy="1147595"/>
            <a:chOff x="3347921" y="16006"/>
            <a:chExt cx="98059" cy="1147595"/>
          </a:xfrm>
        </p:grpSpPr>
        <p:sp>
          <p:nvSpPr>
            <p:cNvPr id="529" name="Google Shape;529;p46"/>
            <p:cNvSpPr/>
            <p:nvPr/>
          </p:nvSpPr>
          <p:spPr>
            <a:xfrm>
              <a:off x="3347921" y="1065280"/>
              <a:ext cx="98059" cy="98321"/>
            </a:xfrm>
            <a:custGeom>
              <a:rect b="b" l="l" r="r" t="t"/>
              <a:pathLst>
                <a:path extrusionOk="0" fill="none" h="3752" w="3742">
                  <a:moveTo>
                    <a:pt x="0" y="1"/>
                  </a:moveTo>
                  <a:lnTo>
                    <a:pt x="3741" y="1"/>
                  </a:lnTo>
                  <a:lnTo>
                    <a:pt x="3741" y="3751"/>
                  </a:lnTo>
                  <a:lnTo>
                    <a:pt x="0" y="3751"/>
                  </a:lnTo>
                  <a:close/>
                </a:path>
              </a:pathLst>
            </a:custGeom>
            <a:noFill/>
            <a:ln cap="flat" cmpd="sng" w="9525">
              <a:solidFill>
                <a:srgbClr val="E898AC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46"/>
            <p:cNvSpPr/>
            <p:nvPr/>
          </p:nvSpPr>
          <p:spPr>
            <a:xfrm>
              <a:off x="3392705" y="16006"/>
              <a:ext cx="8464" cy="894665"/>
            </a:xfrm>
            <a:custGeom>
              <a:rect b="b" l="l" r="r" t="t"/>
              <a:pathLst>
                <a:path extrusionOk="0" h="34141" w="323">
                  <a:moveTo>
                    <a:pt x="157" y="1"/>
                  </a:moveTo>
                  <a:lnTo>
                    <a:pt x="1" y="34141"/>
                  </a:lnTo>
                  <a:lnTo>
                    <a:pt x="323" y="34141"/>
                  </a:lnTo>
                  <a:lnTo>
                    <a:pt x="157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1" name="Google Shape;531;p46"/>
          <p:cNvGrpSpPr/>
          <p:nvPr/>
        </p:nvGrpSpPr>
        <p:grpSpPr>
          <a:xfrm>
            <a:off x="281421" y="3769263"/>
            <a:ext cx="121172" cy="760495"/>
            <a:chOff x="5245196" y="3136513"/>
            <a:chExt cx="121172" cy="760495"/>
          </a:xfrm>
        </p:grpSpPr>
        <p:sp>
          <p:nvSpPr>
            <p:cNvPr id="532" name="Google Shape;532;p46"/>
            <p:cNvSpPr/>
            <p:nvPr/>
          </p:nvSpPr>
          <p:spPr>
            <a:xfrm>
              <a:off x="5245196" y="3775810"/>
              <a:ext cx="121172" cy="121198"/>
            </a:xfrm>
            <a:custGeom>
              <a:rect b="b" l="l" r="r" t="t"/>
              <a:pathLst>
                <a:path extrusionOk="0" h="4625" w="4624">
                  <a:moveTo>
                    <a:pt x="0" y="1"/>
                  </a:moveTo>
                  <a:lnTo>
                    <a:pt x="0" y="4624"/>
                  </a:lnTo>
                  <a:lnTo>
                    <a:pt x="4624" y="4624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rgbClr val="E898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46"/>
            <p:cNvSpPr/>
            <p:nvPr/>
          </p:nvSpPr>
          <p:spPr>
            <a:xfrm>
              <a:off x="5309007" y="3136513"/>
              <a:ext cx="8464" cy="554288"/>
            </a:xfrm>
            <a:custGeom>
              <a:rect b="b" l="l" r="r" t="t"/>
              <a:pathLst>
                <a:path extrusionOk="0" h="21152" w="323">
                  <a:moveTo>
                    <a:pt x="166" y="1"/>
                  </a:moveTo>
                  <a:lnTo>
                    <a:pt x="0" y="21152"/>
                  </a:lnTo>
                  <a:lnTo>
                    <a:pt x="322" y="2115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4" name="Google Shape;534;p46"/>
          <p:cNvGrpSpPr/>
          <p:nvPr/>
        </p:nvGrpSpPr>
        <p:grpSpPr>
          <a:xfrm>
            <a:off x="8534739" y="4069632"/>
            <a:ext cx="57599" cy="831799"/>
            <a:chOff x="2038689" y="173907"/>
            <a:chExt cx="57599" cy="831799"/>
          </a:xfrm>
        </p:grpSpPr>
        <p:sp>
          <p:nvSpPr>
            <p:cNvPr id="535" name="Google Shape;535;p46"/>
            <p:cNvSpPr/>
            <p:nvPr/>
          </p:nvSpPr>
          <p:spPr>
            <a:xfrm>
              <a:off x="2038689" y="947872"/>
              <a:ext cx="57599" cy="57834"/>
            </a:xfrm>
            <a:custGeom>
              <a:rect b="b" l="l" r="r" t="t"/>
              <a:pathLst>
                <a:path extrusionOk="0" fill="none" h="2207" w="2198">
                  <a:moveTo>
                    <a:pt x="1" y="0"/>
                  </a:moveTo>
                  <a:lnTo>
                    <a:pt x="2197" y="0"/>
                  </a:lnTo>
                  <a:lnTo>
                    <a:pt x="2197" y="2206"/>
                  </a:lnTo>
                  <a:lnTo>
                    <a:pt x="1" y="2206"/>
                  </a:lnTo>
                  <a:close/>
                </a:path>
              </a:pathLst>
            </a:custGeom>
            <a:noFill/>
            <a:ln cap="flat" cmpd="sng" w="9525">
              <a:solidFill>
                <a:srgbClr val="00CFCC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46"/>
            <p:cNvSpPr/>
            <p:nvPr/>
          </p:nvSpPr>
          <p:spPr>
            <a:xfrm>
              <a:off x="2063269" y="173907"/>
              <a:ext cx="8438" cy="692074"/>
            </a:xfrm>
            <a:custGeom>
              <a:rect b="b" l="l" r="r" t="t"/>
              <a:pathLst>
                <a:path extrusionOk="0" h="26410" w="322">
                  <a:moveTo>
                    <a:pt x="166" y="1"/>
                  </a:moveTo>
                  <a:lnTo>
                    <a:pt x="0" y="26410"/>
                  </a:lnTo>
                  <a:lnTo>
                    <a:pt x="322" y="26410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7" name="Google Shape;537;p46"/>
          <p:cNvSpPr/>
          <p:nvPr/>
        </p:nvSpPr>
        <p:spPr>
          <a:xfrm>
            <a:off x="7686100" y="4568875"/>
            <a:ext cx="164350" cy="164350"/>
          </a:xfrm>
          <a:custGeom>
            <a:rect b="b" l="l" r="r" t="t"/>
            <a:pathLst>
              <a:path extrusionOk="0" h="6574" w="6574">
                <a:moveTo>
                  <a:pt x="6218" y="337"/>
                </a:moveTo>
                <a:lnTo>
                  <a:pt x="6218" y="6236"/>
                </a:lnTo>
                <a:lnTo>
                  <a:pt x="319" y="6236"/>
                </a:lnTo>
                <a:lnTo>
                  <a:pt x="319" y="337"/>
                </a:lnTo>
                <a:close/>
                <a:moveTo>
                  <a:pt x="0" y="0"/>
                </a:moveTo>
                <a:lnTo>
                  <a:pt x="0" y="6573"/>
                </a:lnTo>
                <a:lnTo>
                  <a:pt x="6555" y="6573"/>
                </a:lnTo>
                <a:lnTo>
                  <a:pt x="6573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46"/>
          <p:cNvSpPr/>
          <p:nvPr/>
        </p:nvSpPr>
        <p:spPr>
          <a:xfrm>
            <a:off x="8868125" y="3769263"/>
            <a:ext cx="155925" cy="156375"/>
          </a:xfrm>
          <a:custGeom>
            <a:rect b="b" l="l" r="r" t="t"/>
            <a:pathLst>
              <a:path extrusionOk="0" h="6255" w="6237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47"/>
          <p:cNvSpPr txBox="1"/>
          <p:nvPr>
            <p:ph type="ctrTitle"/>
          </p:nvPr>
        </p:nvSpPr>
        <p:spPr>
          <a:xfrm>
            <a:off x="618825" y="411675"/>
            <a:ext cx="4727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541" name="Google Shape;541;p47"/>
          <p:cNvSpPr/>
          <p:nvPr/>
        </p:nvSpPr>
        <p:spPr>
          <a:xfrm>
            <a:off x="7573050" y="277375"/>
            <a:ext cx="167150" cy="167150"/>
          </a:xfrm>
          <a:custGeom>
            <a:rect b="b" l="l" r="r" t="t"/>
            <a:pathLst>
              <a:path extrusionOk="0" h="6686" w="6686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47"/>
          <p:cNvSpPr/>
          <p:nvPr/>
        </p:nvSpPr>
        <p:spPr>
          <a:xfrm>
            <a:off x="8985850" y="411675"/>
            <a:ext cx="108650" cy="108650"/>
          </a:xfrm>
          <a:custGeom>
            <a:rect b="b" l="l" r="r" t="t"/>
            <a:pathLst>
              <a:path extrusionOk="0" h="4346" w="4346">
                <a:moveTo>
                  <a:pt x="4008" y="356"/>
                </a:moveTo>
                <a:lnTo>
                  <a:pt x="4008" y="4027"/>
                </a:lnTo>
                <a:lnTo>
                  <a:pt x="338" y="4027"/>
                </a:lnTo>
                <a:lnTo>
                  <a:pt x="338" y="356"/>
                </a:lnTo>
                <a:close/>
                <a:moveTo>
                  <a:pt x="1" y="1"/>
                </a:moveTo>
                <a:lnTo>
                  <a:pt x="1" y="4345"/>
                </a:lnTo>
                <a:lnTo>
                  <a:pt x="4346" y="4345"/>
                </a:lnTo>
                <a:lnTo>
                  <a:pt x="4346" y="1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47"/>
          <p:cNvSpPr/>
          <p:nvPr/>
        </p:nvSpPr>
        <p:spPr>
          <a:xfrm>
            <a:off x="8359450" y="555875"/>
            <a:ext cx="52475" cy="52450"/>
          </a:xfrm>
          <a:custGeom>
            <a:rect b="b" l="l" r="r" t="t"/>
            <a:pathLst>
              <a:path extrusionOk="0" h="2098" w="2099">
                <a:moveTo>
                  <a:pt x="1761" y="319"/>
                </a:moveTo>
                <a:lnTo>
                  <a:pt x="1761" y="1761"/>
                </a:lnTo>
                <a:lnTo>
                  <a:pt x="319" y="1761"/>
                </a:lnTo>
                <a:lnTo>
                  <a:pt x="319" y="319"/>
                </a:lnTo>
                <a:close/>
                <a:moveTo>
                  <a:pt x="1" y="0"/>
                </a:moveTo>
                <a:lnTo>
                  <a:pt x="1" y="2098"/>
                </a:lnTo>
                <a:lnTo>
                  <a:pt x="2098" y="2098"/>
                </a:lnTo>
                <a:lnTo>
                  <a:pt x="2098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4" name="Google Shape;544;p47"/>
          <p:cNvSpPr/>
          <p:nvPr/>
        </p:nvSpPr>
        <p:spPr>
          <a:xfrm>
            <a:off x="9122100" y="734250"/>
            <a:ext cx="164350" cy="164350"/>
          </a:xfrm>
          <a:custGeom>
            <a:rect b="b" l="l" r="r" t="t"/>
            <a:pathLst>
              <a:path extrusionOk="0" h="6574" w="6574">
                <a:moveTo>
                  <a:pt x="6218" y="337"/>
                </a:moveTo>
                <a:lnTo>
                  <a:pt x="6218" y="6236"/>
                </a:lnTo>
                <a:lnTo>
                  <a:pt x="319" y="6236"/>
                </a:lnTo>
                <a:lnTo>
                  <a:pt x="319" y="337"/>
                </a:lnTo>
                <a:close/>
                <a:moveTo>
                  <a:pt x="0" y="0"/>
                </a:moveTo>
                <a:lnTo>
                  <a:pt x="0" y="6573"/>
                </a:lnTo>
                <a:lnTo>
                  <a:pt x="6555" y="6573"/>
                </a:lnTo>
                <a:lnTo>
                  <a:pt x="6573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47"/>
          <p:cNvSpPr/>
          <p:nvPr/>
        </p:nvSpPr>
        <p:spPr>
          <a:xfrm>
            <a:off x="8798600" y="1088650"/>
            <a:ext cx="155925" cy="156375"/>
          </a:xfrm>
          <a:custGeom>
            <a:rect b="b" l="l" r="r" t="t"/>
            <a:pathLst>
              <a:path extrusionOk="0" h="6255" w="6237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47"/>
          <p:cNvSpPr/>
          <p:nvPr/>
        </p:nvSpPr>
        <p:spPr>
          <a:xfrm>
            <a:off x="6099342" y="-150600"/>
            <a:ext cx="96045" cy="95462"/>
          </a:xfrm>
          <a:custGeom>
            <a:rect b="b" l="l" r="r" t="t"/>
            <a:pathLst>
              <a:path extrusionOk="0" h="3109" w="3128">
                <a:moveTo>
                  <a:pt x="2678" y="431"/>
                </a:moveTo>
                <a:lnTo>
                  <a:pt x="2678" y="2659"/>
                </a:lnTo>
                <a:lnTo>
                  <a:pt x="450" y="2659"/>
                </a:lnTo>
                <a:lnTo>
                  <a:pt x="450" y="431"/>
                </a:lnTo>
                <a:close/>
                <a:moveTo>
                  <a:pt x="0" y="0"/>
                </a:moveTo>
                <a:lnTo>
                  <a:pt x="0" y="3109"/>
                </a:lnTo>
                <a:lnTo>
                  <a:pt x="3128" y="3109"/>
                </a:lnTo>
                <a:lnTo>
                  <a:pt x="3128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p47"/>
          <p:cNvSpPr/>
          <p:nvPr/>
        </p:nvSpPr>
        <p:spPr>
          <a:xfrm>
            <a:off x="6702523" y="444536"/>
            <a:ext cx="95493" cy="95462"/>
          </a:xfrm>
          <a:custGeom>
            <a:rect b="b" l="l" r="r" t="t"/>
            <a:pathLst>
              <a:path extrusionOk="0" h="3109" w="3110">
                <a:moveTo>
                  <a:pt x="2678" y="450"/>
                </a:moveTo>
                <a:lnTo>
                  <a:pt x="2678" y="2678"/>
                </a:lnTo>
                <a:lnTo>
                  <a:pt x="450" y="2678"/>
                </a:lnTo>
                <a:lnTo>
                  <a:pt x="450" y="450"/>
                </a:lnTo>
                <a:close/>
                <a:moveTo>
                  <a:pt x="1" y="0"/>
                </a:moveTo>
                <a:lnTo>
                  <a:pt x="1" y="3109"/>
                </a:lnTo>
                <a:lnTo>
                  <a:pt x="3109" y="3109"/>
                </a:lnTo>
                <a:lnTo>
                  <a:pt x="3109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p47"/>
          <p:cNvSpPr/>
          <p:nvPr/>
        </p:nvSpPr>
        <p:spPr>
          <a:xfrm>
            <a:off x="5904975" y="143222"/>
            <a:ext cx="82259" cy="82259"/>
          </a:xfrm>
          <a:custGeom>
            <a:rect b="b" l="l" r="r" t="t"/>
            <a:pathLst>
              <a:path extrusionOk="0" h="2679" w="2679">
                <a:moveTo>
                  <a:pt x="1" y="1"/>
                </a:moveTo>
                <a:lnTo>
                  <a:pt x="1" y="2679"/>
                </a:lnTo>
                <a:lnTo>
                  <a:pt x="2679" y="2679"/>
                </a:lnTo>
                <a:lnTo>
                  <a:pt x="2679" y="1"/>
                </a:lnTo>
                <a:close/>
              </a:path>
            </a:pathLst>
          </a:custGeom>
          <a:solidFill>
            <a:srgbClr val="00CF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47"/>
          <p:cNvSpPr/>
          <p:nvPr/>
        </p:nvSpPr>
        <p:spPr>
          <a:xfrm>
            <a:off x="303600" y="4401725"/>
            <a:ext cx="167150" cy="167150"/>
          </a:xfrm>
          <a:custGeom>
            <a:rect b="b" l="l" r="r" t="t"/>
            <a:pathLst>
              <a:path extrusionOk="0" h="6686" w="6686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p47"/>
          <p:cNvSpPr/>
          <p:nvPr/>
        </p:nvSpPr>
        <p:spPr>
          <a:xfrm>
            <a:off x="564075" y="4753900"/>
            <a:ext cx="155925" cy="156375"/>
          </a:xfrm>
          <a:custGeom>
            <a:rect b="b" l="l" r="r" t="t"/>
            <a:pathLst>
              <a:path extrusionOk="0" h="6255" w="6237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HEADER_1">
  <p:cSld name="SECTION_HEADER_1"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48"/>
          <p:cNvSpPr/>
          <p:nvPr/>
        </p:nvSpPr>
        <p:spPr>
          <a:xfrm>
            <a:off x="7202390" y="916059"/>
            <a:ext cx="121434" cy="121434"/>
          </a:xfrm>
          <a:custGeom>
            <a:rect b="b" l="l" r="r" t="t"/>
            <a:pathLst>
              <a:path extrusionOk="0" h="4634" w="4634">
                <a:moveTo>
                  <a:pt x="0" y="1"/>
                </a:moveTo>
                <a:lnTo>
                  <a:pt x="0" y="4634"/>
                </a:lnTo>
                <a:lnTo>
                  <a:pt x="4633" y="4634"/>
                </a:lnTo>
                <a:lnTo>
                  <a:pt x="4633" y="1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48"/>
          <p:cNvSpPr/>
          <p:nvPr/>
        </p:nvSpPr>
        <p:spPr>
          <a:xfrm>
            <a:off x="8263673" y="2953681"/>
            <a:ext cx="104086" cy="104322"/>
          </a:xfrm>
          <a:custGeom>
            <a:rect b="b" l="l" r="r" t="t"/>
            <a:pathLst>
              <a:path extrusionOk="0" h="3981" w="3972">
                <a:moveTo>
                  <a:pt x="0" y="1"/>
                </a:moveTo>
                <a:lnTo>
                  <a:pt x="0" y="3981"/>
                </a:lnTo>
                <a:lnTo>
                  <a:pt x="3972" y="3981"/>
                </a:lnTo>
                <a:lnTo>
                  <a:pt x="3972" y="1"/>
                </a:lnTo>
                <a:close/>
              </a:path>
            </a:pathLst>
          </a:custGeom>
          <a:solidFill>
            <a:srgbClr val="00CF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4" name="Google Shape;554;p48"/>
          <p:cNvGrpSpPr/>
          <p:nvPr/>
        </p:nvGrpSpPr>
        <p:grpSpPr>
          <a:xfrm>
            <a:off x="8263682" y="-434366"/>
            <a:ext cx="188886" cy="1181532"/>
            <a:chOff x="2877432" y="975334"/>
            <a:chExt cx="188886" cy="1181532"/>
          </a:xfrm>
        </p:grpSpPr>
        <p:sp>
          <p:nvSpPr>
            <p:cNvPr id="555" name="Google Shape;555;p48"/>
            <p:cNvSpPr/>
            <p:nvPr/>
          </p:nvSpPr>
          <p:spPr>
            <a:xfrm>
              <a:off x="2877432" y="1968242"/>
              <a:ext cx="188886" cy="188624"/>
            </a:xfrm>
            <a:custGeom>
              <a:rect b="b" l="l" r="r" t="t"/>
              <a:pathLst>
                <a:path extrusionOk="0" fill="none" h="7198" w="7208">
                  <a:moveTo>
                    <a:pt x="1" y="0"/>
                  </a:moveTo>
                  <a:lnTo>
                    <a:pt x="7208" y="0"/>
                  </a:lnTo>
                  <a:lnTo>
                    <a:pt x="7208" y="7198"/>
                  </a:lnTo>
                  <a:lnTo>
                    <a:pt x="1" y="7198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48"/>
            <p:cNvSpPr/>
            <p:nvPr/>
          </p:nvSpPr>
          <p:spPr>
            <a:xfrm>
              <a:off x="2905393" y="1452501"/>
              <a:ext cx="133226" cy="133252"/>
            </a:xfrm>
            <a:custGeom>
              <a:rect b="b" l="l" r="r" t="t"/>
              <a:pathLst>
                <a:path extrusionOk="0" fill="none" h="5085" w="5084">
                  <a:moveTo>
                    <a:pt x="0" y="1"/>
                  </a:moveTo>
                  <a:lnTo>
                    <a:pt x="5083" y="1"/>
                  </a:lnTo>
                  <a:lnTo>
                    <a:pt x="5083" y="5084"/>
                  </a:lnTo>
                  <a:lnTo>
                    <a:pt x="0" y="5084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48"/>
            <p:cNvSpPr/>
            <p:nvPr/>
          </p:nvSpPr>
          <p:spPr>
            <a:xfrm>
              <a:off x="2931651" y="975334"/>
              <a:ext cx="80476" cy="80711"/>
            </a:xfrm>
            <a:custGeom>
              <a:rect b="b" l="l" r="r" t="t"/>
              <a:pathLst>
                <a:path extrusionOk="0" fill="none" h="3080" w="3071">
                  <a:moveTo>
                    <a:pt x="0" y="0"/>
                  </a:moveTo>
                  <a:lnTo>
                    <a:pt x="3070" y="0"/>
                  </a:lnTo>
                  <a:lnTo>
                    <a:pt x="3070" y="3080"/>
                  </a:lnTo>
                  <a:lnTo>
                    <a:pt x="0" y="3080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8" name="Google Shape;558;p48"/>
          <p:cNvSpPr/>
          <p:nvPr/>
        </p:nvSpPr>
        <p:spPr>
          <a:xfrm>
            <a:off x="8485996" y="1614632"/>
            <a:ext cx="80502" cy="80476"/>
          </a:xfrm>
          <a:custGeom>
            <a:rect b="b" l="l" r="r" t="t"/>
            <a:pathLst>
              <a:path extrusionOk="0" h="3071" w="3072">
                <a:moveTo>
                  <a:pt x="1" y="0"/>
                </a:moveTo>
                <a:lnTo>
                  <a:pt x="1" y="3070"/>
                </a:lnTo>
                <a:lnTo>
                  <a:pt x="3071" y="3070"/>
                </a:lnTo>
                <a:lnTo>
                  <a:pt x="3071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9" name="Google Shape;559;p48"/>
          <p:cNvGrpSpPr/>
          <p:nvPr/>
        </p:nvGrpSpPr>
        <p:grpSpPr>
          <a:xfrm>
            <a:off x="3643898" y="-436198"/>
            <a:ext cx="133252" cy="1952377"/>
            <a:chOff x="6780548" y="337714"/>
            <a:chExt cx="133252" cy="1952377"/>
          </a:xfrm>
        </p:grpSpPr>
        <p:sp>
          <p:nvSpPr>
            <p:cNvPr id="560" name="Google Shape;560;p48"/>
            <p:cNvSpPr/>
            <p:nvPr/>
          </p:nvSpPr>
          <p:spPr>
            <a:xfrm>
              <a:off x="6780548" y="2156839"/>
              <a:ext cx="133252" cy="133252"/>
            </a:xfrm>
            <a:custGeom>
              <a:rect b="b" l="l" r="r" t="t"/>
              <a:pathLst>
                <a:path extrusionOk="0" fill="none" h="5085" w="5085">
                  <a:moveTo>
                    <a:pt x="1" y="1"/>
                  </a:moveTo>
                  <a:lnTo>
                    <a:pt x="5084" y="1"/>
                  </a:lnTo>
                  <a:lnTo>
                    <a:pt x="5084" y="5084"/>
                  </a:lnTo>
                  <a:lnTo>
                    <a:pt x="1" y="5084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48"/>
            <p:cNvSpPr/>
            <p:nvPr/>
          </p:nvSpPr>
          <p:spPr>
            <a:xfrm>
              <a:off x="6842943" y="337714"/>
              <a:ext cx="8464" cy="1695359"/>
            </a:xfrm>
            <a:custGeom>
              <a:rect b="b" l="l" r="r" t="t"/>
              <a:pathLst>
                <a:path extrusionOk="0" h="64696" w="323">
                  <a:moveTo>
                    <a:pt x="157" y="0"/>
                  </a:moveTo>
                  <a:lnTo>
                    <a:pt x="1" y="64695"/>
                  </a:lnTo>
                  <a:lnTo>
                    <a:pt x="322" y="64695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62" name="Google Shape;562;p48"/>
          <p:cNvSpPr/>
          <p:nvPr/>
        </p:nvSpPr>
        <p:spPr>
          <a:xfrm>
            <a:off x="8935726" y="10"/>
            <a:ext cx="8464" cy="2519637"/>
          </a:xfrm>
          <a:custGeom>
            <a:rect b="b" l="l" r="r" t="t"/>
            <a:pathLst>
              <a:path extrusionOk="0" h="96151" w="323">
                <a:moveTo>
                  <a:pt x="166" y="0"/>
                </a:moveTo>
                <a:lnTo>
                  <a:pt x="1" y="96150"/>
                </a:lnTo>
                <a:lnTo>
                  <a:pt x="323" y="96150"/>
                </a:lnTo>
                <a:lnTo>
                  <a:pt x="16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63" name="Google Shape;563;p48"/>
          <p:cNvGrpSpPr/>
          <p:nvPr/>
        </p:nvGrpSpPr>
        <p:grpSpPr>
          <a:xfrm>
            <a:off x="8008096" y="2108910"/>
            <a:ext cx="199001" cy="2139770"/>
            <a:chOff x="8008096" y="2108910"/>
            <a:chExt cx="199001" cy="2139770"/>
          </a:xfrm>
        </p:grpSpPr>
        <p:sp>
          <p:nvSpPr>
            <p:cNvPr id="564" name="Google Shape;564;p48"/>
            <p:cNvSpPr/>
            <p:nvPr/>
          </p:nvSpPr>
          <p:spPr>
            <a:xfrm>
              <a:off x="8008096" y="4049705"/>
              <a:ext cx="199001" cy="198975"/>
            </a:xfrm>
            <a:custGeom>
              <a:rect b="b" l="l" r="r" t="t"/>
              <a:pathLst>
                <a:path extrusionOk="0" h="7593" w="7594">
                  <a:moveTo>
                    <a:pt x="1" y="0"/>
                  </a:moveTo>
                  <a:lnTo>
                    <a:pt x="1" y="7593"/>
                  </a:lnTo>
                  <a:lnTo>
                    <a:pt x="7593" y="7593"/>
                  </a:lnTo>
                  <a:lnTo>
                    <a:pt x="7593" y="0"/>
                  </a:ln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48"/>
            <p:cNvSpPr/>
            <p:nvPr/>
          </p:nvSpPr>
          <p:spPr>
            <a:xfrm>
              <a:off x="8103246" y="2108910"/>
              <a:ext cx="8464" cy="1793863"/>
            </a:xfrm>
            <a:custGeom>
              <a:rect b="b" l="l" r="r" t="t"/>
              <a:pathLst>
                <a:path extrusionOk="0" h="68455" w="323">
                  <a:moveTo>
                    <a:pt x="166" y="1"/>
                  </a:moveTo>
                  <a:lnTo>
                    <a:pt x="0" y="68455"/>
                  </a:lnTo>
                  <a:lnTo>
                    <a:pt x="322" y="68455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6" name="Google Shape;566;p48"/>
          <p:cNvGrpSpPr/>
          <p:nvPr/>
        </p:nvGrpSpPr>
        <p:grpSpPr>
          <a:xfrm>
            <a:off x="520996" y="1091548"/>
            <a:ext cx="199001" cy="2139770"/>
            <a:chOff x="8008096" y="2108910"/>
            <a:chExt cx="199001" cy="2139770"/>
          </a:xfrm>
        </p:grpSpPr>
        <p:sp>
          <p:nvSpPr>
            <p:cNvPr id="567" name="Google Shape;567;p48"/>
            <p:cNvSpPr/>
            <p:nvPr/>
          </p:nvSpPr>
          <p:spPr>
            <a:xfrm>
              <a:off x="8008096" y="4049705"/>
              <a:ext cx="199001" cy="198975"/>
            </a:xfrm>
            <a:custGeom>
              <a:rect b="b" l="l" r="r" t="t"/>
              <a:pathLst>
                <a:path extrusionOk="0" h="7593" w="7594">
                  <a:moveTo>
                    <a:pt x="1" y="0"/>
                  </a:moveTo>
                  <a:lnTo>
                    <a:pt x="1" y="7593"/>
                  </a:lnTo>
                  <a:lnTo>
                    <a:pt x="7593" y="7593"/>
                  </a:lnTo>
                  <a:lnTo>
                    <a:pt x="7593" y="0"/>
                  </a:ln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48"/>
            <p:cNvSpPr/>
            <p:nvPr/>
          </p:nvSpPr>
          <p:spPr>
            <a:xfrm>
              <a:off x="8103246" y="2108910"/>
              <a:ext cx="8464" cy="1793863"/>
            </a:xfrm>
            <a:custGeom>
              <a:rect b="b" l="l" r="r" t="t"/>
              <a:pathLst>
                <a:path extrusionOk="0" h="68455" w="323">
                  <a:moveTo>
                    <a:pt x="166" y="1"/>
                  </a:moveTo>
                  <a:lnTo>
                    <a:pt x="0" y="68455"/>
                  </a:lnTo>
                  <a:lnTo>
                    <a:pt x="322" y="68455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69" name="Google Shape;569;p48"/>
          <p:cNvSpPr txBox="1"/>
          <p:nvPr>
            <p:ph type="ctrTitle"/>
          </p:nvPr>
        </p:nvSpPr>
        <p:spPr>
          <a:xfrm>
            <a:off x="2031287" y="1742775"/>
            <a:ext cx="26220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570" name="Google Shape;570;p48"/>
          <p:cNvSpPr txBox="1"/>
          <p:nvPr>
            <p:ph idx="1" type="subTitle"/>
          </p:nvPr>
        </p:nvSpPr>
        <p:spPr>
          <a:xfrm>
            <a:off x="1791587" y="2417450"/>
            <a:ext cx="3101400" cy="10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1" name="Google Shape;571;p48"/>
          <p:cNvSpPr txBox="1"/>
          <p:nvPr>
            <p:ph idx="2" type="title"/>
          </p:nvPr>
        </p:nvSpPr>
        <p:spPr>
          <a:xfrm>
            <a:off x="5834900" y="2122225"/>
            <a:ext cx="9810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list">
  <p:cSld name="CUSTOM_4"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49"/>
          <p:cNvSpPr txBox="1"/>
          <p:nvPr>
            <p:ph idx="1" type="body"/>
          </p:nvPr>
        </p:nvSpPr>
        <p:spPr>
          <a:xfrm>
            <a:off x="597375" y="1063525"/>
            <a:ext cx="3908700" cy="37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Livvic Light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unito Light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21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unito Light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21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unito Light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21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unito Light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21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unito Light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21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unito Light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21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unito Light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21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unito Light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4" name="Google Shape;574;p49"/>
          <p:cNvSpPr txBox="1"/>
          <p:nvPr>
            <p:ph type="ctrTitle"/>
          </p:nvPr>
        </p:nvSpPr>
        <p:spPr>
          <a:xfrm>
            <a:off x="618825" y="411675"/>
            <a:ext cx="4727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575" name="Google Shape;575;p49"/>
          <p:cNvSpPr txBox="1"/>
          <p:nvPr>
            <p:ph idx="2" type="body"/>
          </p:nvPr>
        </p:nvSpPr>
        <p:spPr>
          <a:xfrm>
            <a:off x="4690125" y="1063525"/>
            <a:ext cx="3908700" cy="37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5D37"/>
              </a:buClr>
              <a:buSzPts val="1000"/>
              <a:buFont typeface="Livvic Light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000"/>
              <a:buFont typeface="Nunito Light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21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000"/>
              <a:buFont typeface="Nunito Light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21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000"/>
              <a:buFont typeface="Nunito Light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21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Nunito Light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21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Nunito Light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21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Nunito Light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21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Nunito Light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21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Nunito Light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6" name="Google Shape;576;p49"/>
          <p:cNvSpPr/>
          <p:nvPr/>
        </p:nvSpPr>
        <p:spPr>
          <a:xfrm>
            <a:off x="8829925" y="1123700"/>
            <a:ext cx="108650" cy="108625"/>
          </a:xfrm>
          <a:custGeom>
            <a:rect b="b" l="l" r="r" t="t"/>
            <a:pathLst>
              <a:path extrusionOk="0" h="4345" w="4346">
                <a:moveTo>
                  <a:pt x="4027" y="337"/>
                </a:moveTo>
                <a:lnTo>
                  <a:pt x="4027" y="4008"/>
                </a:lnTo>
                <a:lnTo>
                  <a:pt x="338" y="4008"/>
                </a:lnTo>
                <a:lnTo>
                  <a:pt x="338" y="337"/>
                </a:lnTo>
                <a:close/>
                <a:moveTo>
                  <a:pt x="1" y="0"/>
                </a:moveTo>
                <a:lnTo>
                  <a:pt x="1" y="4345"/>
                </a:lnTo>
                <a:lnTo>
                  <a:pt x="4346" y="4345"/>
                </a:lnTo>
                <a:lnTo>
                  <a:pt x="4346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Google Shape;577;p49"/>
          <p:cNvSpPr/>
          <p:nvPr/>
        </p:nvSpPr>
        <p:spPr>
          <a:xfrm>
            <a:off x="9156250" y="1340450"/>
            <a:ext cx="111450" cy="110975"/>
          </a:xfrm>
          <a:custGeom>
            <a:rect b="b" l="l" r="r" t="t"/>
            <a:pathLst>
              <a:path extrusionOk="0" h="4439" w="4458">
                <a:moveTo>
                  <a:pt x="4008" y="431"/>
                </a:moveTo>
                <a:lnTo>
                  <a:pt x="4008" y="4008"/>
                </a:lnTo>
                <a:lnTo>
                  <a:pt x="431" y="4008"/>
                </a:lnTo>
                <a:lnTo>
                  <a:pt x="431" y="431"/>
                </a:lnTo>
                <a:close/>
                <a:moveTo>
                  <a:pt x="0" y="1"/>
                </a:moveTo>
                <a:lnTo>
                  <a:pt x="0" y="4439"/>
                </a:lnTo>
                <a:lnTo>
                  <a:pt x="4457" y="4439"/>
                </a:lnTo>
                <a:lnTo>
                  <a:pt x="4457" y="1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p49"/>
          <p:cNvSpPr/>
          <p:nvPr/>
        </p:nvSpPr>
        <p:spPr>
          <a:xfrm>
            <a:off x="5809850" y="214400"/>
            <a:ext cx="108625" cy="108625"/>
          </a:xfrm>
          <a:custGeom>
            <a:rect b="b" l="l" r="r" t="t"/>
            <a:pathLst>
              <a:path extrusionOk="0" h="4345" w="4345">
                <a:moveTo>
                  <a:pt x="4008" y="337"/>
                </a:moveTo>
                <a:lnTo>
                  <a:pt x="4008" y="4008"/>
                </a:lnTo>
                <a:lnTo>
                  <a:pt x="337" y="4008"/>
                </a:lnTo>
                <a:lnTo>
                  <a:pt x="337" y="337"/>
                </a:lnTo>
                <a:close/>
                <a:moveTo>
                  <a:pt x="0" y="0"/>
                </a:moveTo>
                <a:lnTo>
                  <a:pt x="0" y="4345"/>
                </a:lnTo>
                <a:lnTo>
                  <a:pt x="4345" y="4345"/>
                </a:lnTo>
                <a:lnTo>
                  <a:pt x="4345" y="0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49"/>
          <p:cNvSpPr/>
          <p:nvPr/>
        </p:nvSpPr>
        <p:spPr>
          <a:xfrm>
            <a:off x="7079800" y="420088"/>
            <a:ext cx="164825" cy="164375"/>
          </a:xfrm>
          <a:custGeom>
            <a:rect b="b" l="l" r="r" t="t"/>
            <a:pathLst>
              <a:path extrusionOk="0" h="6575" w="6593">
                <a:moveTo>
                  <a:pt x="6256" y="338"/>
                </a:moveTo>
                <a:lnTo>
                  <a:pt x="6256" y="6237"/>
                </a:lnTo>
                <a:lnTo>
                  <a:pt x="338" y="6237"/>
                </a:lnTo>
                <a:lnTo>
                  <a:pt x="338" y="338"/>
                </a:lnTo>
                <a:close/>
                <a:moveTo>
                  <a:pt x="1" y="1"/>
                </a:moveTo>
                <a:lnTo>
                  <a:pt x="1" y="6574"/>
                </a:lnTo>
                <a:lnTo>
                  <a:pt x="6593" y="6574"/>
                </a:lnTo>
                <a:lnTo>
                  <a:pt x="6593" y="1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49"/>
          <p:cNvSpPr/>
          <p:nvPr/>
        </p:nvSpPr>
        <p:spPr>
          <a:xfrm>
            <a:off x="7952700" y="278513"/>
            <a:ext cx="44975" cy="44500"/>
          </a:xfrm>
          <a:custGeom>
            <a:rect b="b" l="l" r="r" t="t"/>
            <a:pathLst>
              <a:path extrusionOk="0" h="1780" w="1799">
                <a:moveTo>
                  <a:pt x="1" y="1"/>
                </a:moveTo>
                <a:lnTo>
                  <a:pt x="1" y="1780"/>
                </a:lnTo>
                <a:lnTo>
                  <a:pt x="1798" y="1780"/>
                </a:lnTo>
                <a:lnTo>
                  <a:pt x="1798" y="1"/>
                </a:lnTo>
                <a:close/>
              </a:path>
            </a:pathLst>
          </a:custGeom>
          <a:solidFill>
            <a:srgbClr val="00CF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49"/>
          <p:cNvSpPr/>
          <p:nvPr/>
        </p:nvSpPr>
        <p:spPr>
          <a:xfrm>
            <a:off x="7372450" y="-69325"/>
            <a:ext cx="155925" cy="155925"/>
          </a:xfrm>
          <a:custGeom>
            <a:rect b="b" l="l" r="r" t="t"/>
            <a:pathLst>
              <a:path extrusionOk="0" h="6237" w="6237">
                <a:moveTo>
                  <a:pt x="0" y="0"/>
                </a:moveTo>
                <a:lnTo>
                  <a:pt x="0" y="6236"/>
                </a:lnTo>
                <a:lnTo>
                  <a:pt x="6236" y="6236"/>
                </a:lnTo>
                <a:lnTo>
                  <a:pt x="6236" y="0"/>
                </a:lnTo>
                <a:close/>
              </a:path>
            </a:pathLst>
          </a:custGeom>
          <a:solidFill>
            <a:srgbClr val="00CF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49"/>
          <p:cNvSpPr/>
          <p:nvPr/>
        </p:nvSpPr>
        <p:spPr>
          <a:xfrm>
            <a:off x="8464275" y="355050"/>
            <a:ext cx="155925" cy="156400"/>
          </a:xfrm>
          <a:custGeom>
            <a:rect b="b" l="l" r="r" t="t"/>
            <a:pathLst>
              <a:path extrusionOk="0" h="6256" w="6237">
                <a:moveTo>
                  <a:pt x="1" y="1"/>
                </a:moveTo>
                <a:lnTo>
                  <a:pt x="1" y="6256"/>
                </a:lnTo>
                <a:lnTo>
                  <a:pt x="6237" y="6256"/>
                </a:lnTo>
                <a:lnTo>
                  <a:pt x="6237" y="1"/>
                </a:lnTo>
                <a:close/>
              </a:path>
            </a:pathLst>
          </a:custGeom>
          <a:solidFill>
            <a:srgbClr val="00CF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49"/>
          <p:cNvSpPr/>
          <p:nvPr/>
        </p:nvSpPr>
        <p:spPr>
          <a:xfrm>
            <a:off x="7264275" y="607363"/>
            <a:ext cx="122675" cy="122675"/>
          </a:xfrm>
          <a:custGeom>
            <a:rect b="b" l="l" r="r" t="t"/>
            <a:pathLst>
              <a:path extrusionOk="0" h="4907" w="4907">
                <a:moveTo>
                  <a:pt x="0" y="1"/>
                </a:moveTo>
                <a:lnTo>
                  <a:pt x="0" y="4907"/>
                </a:lnTo>
                <a:lnTo>
                  <a:pt x="4907" y="4907"/>
                </a:lnTo>
                <a:lnTo>
                  <a:pt x="4907" y="1"/>
                </a:lnTo>
                <a:close/>
              </a:path>
            </a:pathLst>
          </a:custGeom>
          <a:solidFill>
            <a:srgbClr val="00CF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49"/>
          <p:cNvSpPr/>
          <p:nvPr/>
        </p:nvSpPr>
        <p:spPr>
          <a:xfrm>
            <a:off x="6298850" y="907625"/>
            <a:ext cx="155925" cy="155900"/>
          </a:xfrm>
          <a:custGeom>
            <a:rect b="b" l="l" r="r" t="t"/>
            <a:pathLst>
              <a:path extrusionOk="0" h="6236" w="6237">
                <a:moveTo>
                  <a:pt x="1" y="0"/>
                </a:moveTo>
                <a:lnTo>
                  <a:pt x="1" y="6236"/>
                </a:lnTo>
                <a:lnTo>
                  <a:pt x="6237" y="6236"/>
                </a:lnTo>
                <a:lnTo>
                  <a:pt x="6237" y="0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49"/>
          <p:cNvSpPr/>
          <p:nvPr/>
        </p:nvSpPr>
        <p:spPr>
          <a:xfrm>
            <a:off x="-83000" y="4540463"/>
            <a:ext cx="164825" cy="164375"/>
          </a:xfrm>
          <a:custGeom>
            <a:rect b="b" l="l" r="r" t="t"/>
            <a:pathLst>
              <a:path extrusionOk="0" h="6575" w="6593">
                <a:moveTo>
                  <a:pt x="6256" y="338"/>
                </a:moveTo>
                <a:lnTo>
                  <a:pt x="6256" y="6237"/>
                </a:lnTo>
                <a:lnTo>
                  <a:pt x="338" y="6237"/>
                </a:lnTo>
                <a:lnTo>
                  <a:pt x="338" y="338"/>
                </a:lnTo>
                <a:close/>
                <a:moveTo>
                  <a:pt x="1" y="1"/>
                </a:moveTo>
                <a:lnTo>
                  <a:pt x="1" y="6574"/>
                </a:lnTo>
                <a:lnTo>
                  <a:pt x="6593" y="6574"/>
                </a:lnTo>
                <a:lnTo>
                  <a:pt x="6593" y="1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" name="Google Shape;586;p49"/>
          <p:cNvSpPr/>
          <p:nvPr/>
        </p:nvSpPr>
        <p:spPr>
          <a:xfrm>
            <a:off x="101475" y="4727738"/>
            <a:ext cx="122675" cy="122675"/>
          </a:xfrm>
          <a:custGeom>
            <a:rect b="b" l="l" r="r" t="t"/>
            <a:pathLst>
              <a:path extrusionOk="0" h="4907" w="4907">
                <a:moveTo>
                  <a:pt x="0" y="1"/>
                </a:moveTo>
                <a:lnTo>
                  <a:pt x="0" y="4907"/>
                </a:lnTo>
                <a:lnTo>
                  <a:pt x="4907" y="4907"/>
                </a:lnTo>
                <a:lnTo>
                  <a:pt x="4907" y="1"/>
                </a:lnTo>
                <a:close/>
              </a:path>
            </a:pathLst>
          </a:custGeom>
          <a:solidFill>
            <a:srgbClr val="00CF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50"/>
          <p:cNvSpPr txBox="1"/>
          <p:nvPr>
            <p:ph type="ctrTitle"/>
          </p:nvPr>
        </p:nvSpPr>
        <p:spPr>
          <a:xfrm>
            <a:off x="923625" y="1196026"/>
            <a:ext cx="9822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589" name="Google Shape;589;p50"/>
          <p:cNvSpPr txBox="1"/>
          <p:nvPr>
            <p:ph idx="1" type="subTitle"/>
          </p:nvPr>
        </p:nvSpPr>
        <p:spPr>
          <a:xfrm>
            <a:off x="923637" y="1684093"/>
            <a:ext cx="2620500" cy="11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0" name="Google Shape;590;p50"/>
          <p:cNvSpPr txBox="1"/>
          <p:nvPr>
            <p:ph idx="2" type="ctrTitle"/>
          </p:nvPr>
        </p:nvSpPr>
        <p:spPr>
          <a:xfrm>
            <a:off x="7050379" y="1196025"/>
            <a:ext cx="11373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591" name="Google Shape;591;p50"/>
          <p:cNvSpPr txBox="1"/>
          <p:nvPr>
            <p:ph idx="3" type="subTitle"/>
          </p:nvPr>
        </p:nvSpPr>
        <p:spPr>
          <a:xfrm>
            <a:off x="5450166" y="1684093"/>
            <a:ext cx="2737500" cy="11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2" name="Google Shape;592;p50"/>
          <p:cNvSpPr txBox="1"/>
          <p:nvPr>
            <p:ph idx="4" type="ctrTitle"/>
          </p:nvPr>
        </p:nvSpPr>
        <p:spPr>
          <a:xfrm>
            <a:off x="618825" y="411675"/>
            <a:ext cx="46182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593" name="Google Shape;593;p50"/>
          <p:cNvSpPr/>
          <p:nvPr/>
        </p:nvSpPr>
        <p:spPr>
          <a:xfrm>
            <a:off x="7131388" y="365350"/>
            <a:ext cx="167150" cy="167150"/>
          </a:xfrm>
          <a:custGeom>
            <a:rect b="b" l="l" r="r" t="t"/>
            <a:pathLst>
              <a:path extrusionOk="0" h="6686" w="6686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50"/>
          <p:cNvSpPr/>
          <p:nvPr/>
        </p:nvSpPr>
        <p:spPr>
          <a:xfrm>
            <a:off x="8403188" y="218375"/>
            <a:ext cx="108650" cy="108650"/>
          </a:xfrm>
          <a:custGeom>
            <a:rect b="b" l="l" r="r" t="t"/>
            <a:pathLst>
              <a:path extrusionOk="0" h="4346" w="4346">
                <a:moveTo>
                  <a:pt x="4008" y="356"/>
                </a:moveTo>
                <a:lnTo>
                  <a:pt x="4008" y="4027"/>
                </a:lnTo>
                <a:lnTo>
                  <a:pt x="338" y="4027"/>
                </a:lnTo>
                <a:lnTo>
                  <a:pt x="338" y="356"/>
                </a:lnTo>
                <a:close/>
                <a:moveTo>
                  <a:pt x="1" y="1"/>
                </a:moveTo>
                <a:lnTo>
                  <a:pt x="1" y="4345"/>
                </a:lnTo>
                <a:lnTo>
                  <a:pt x="4346" y="4345"/>
                </a:lnTo>
                <a:lnTo>
                  <a:pt x="4346" y="1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p50"/>
          <p:cNvSpPr/>
          <p:nvPr/>
        </p:nvSpPr>
        <p:spPr>
          <a:xfrm>
            <a:off x="7776788" y="362575"/>
            <a:ext cx="52475" cy="52450"/>
          </a:xfrm>
          <a:custGeom>
            <a:rect b="b" l="l" r="r" t="t"/>
            <a:pathLst>
              <a:path extrusionOk="0" h="2098" w="2099">
                <a:moveTo>
                  <a:pt x="1761" y="319"/>
                </a:moveTo>
                <a:lnTo>
                  <a:pt x="1761" y="1761"/>
                </a:lnTo>
                <a:lnTo>
                  <a:pt x="319" y="1761"/>
                </a:lnTo>
                <a:lnTo>
                  <a:pt x="319" y="319"/>
                </a:lnTo>
                <a:close/>
                <a:moveTo>
                  <a:pt x="1" y="0"/>
                </a:moveTo>
                <a:lnTo>
                  <a:pt x="1" y="2098"/>
                </a:lnTo>
                <a:lnTo>
                  <a:pt x="2098" y="2098"/>
                </a:lnTo>
                <a:lnTo>
                  <a:pt x="2098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6" name="Google Shape;596;p50"/>
          <p:cNvSpPr/>
          <p:nvPr/>
        </p:nvSpPr>
        <p:spPr>
          <a:xfrm>
            <a:off x="8539438" y="540950"/>
            <a:ext cx="164350" cy="164350"/>
          </a:xfrm>
          <a:custGeom>
            <a:rect b="b" l="l" r="r" t="t"/>
            <a:pathLst>
              <a:path extrusionOk="0" h="6574" w="6574">
                <a:moveTo>
                  <a:pt x="6218" y="337"/>
                </a:moveTo>
                <a:lnTo>
                  <a:pt x="6218" y="6236"/>
                </a:lnTo>
                <a:lnTo>
                  <a:pt x="319" y="6236"/>
                </a:lnTo>
                <a:lnTo>
                  <a:pt x="319" y="337"/>
                </a:lnTo>
                <a:close/>
                <a:moveTo>
                  <a:pt x="0" y="0"/>
                </a:moveTo>
                <a:lnTo>
                  <a:pt x="0" y="6573"/>
                </a:lnTo>
                <a:lnTo>
                  <a:pt x="6555" y="6573"/>
                </a:lnTo>
                <a:lnTo>
                  <a:pt x="6573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97" name="Google Shape;597;p50"/>
          <p:cNvGrpSpPr/>
          <p:nvPr/>
        </p:nvGrpSpPr>
        <p:grpSpPr>
          <a:xfrm>
            <a:off x="6626134" y="-164562"/>
            <a:ext cx="121172" cy="760495"/>
            <a:chOff x="5245196" y="3136513"/>
            <a:chExt cx="121172" cy="760495"/>
          </a:xfrm>
        </p:grpSpPr>
        <p:sp>
          <p:nvSpPr>
            <p:cNvPr id="598" name="Google Shape;598;p50"/>
            <p:cNvSpPr/>
            <p:nvPr/>
          </p:nvSpPr>
          <p:spPr>
            <a:xfrm>
              <a:off x="5245196" y="3775810"/>
              <a:ext cx="121172" cy="121198"/>
            </a:xfrm>
            <a:custGeom>
              <a:rect b="b" l="l" r="r" t="t"/>
              <a:pathLst>
                <a:path extrusionOk="0" h="4625" w="4624">
                  <a:moveTo>
                    <a:pt x="0" y="1"/>
                  </a:moveTo>
                  <a:lnTo>
                    <a:pt x="0" y="4624"/>
                  </a:lnTo>
                  <a:lnTo>
                    <a:pt x="4624" y="4624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rgbClr val="E898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50"/>
            <p:cNvSpPr/>
            <p:nvPr/>
          </p:nvSpPr>
          <p:spPr>
            <a:xfrm>
              <a:off x="5309007" y="3136513"/>
              <a:ext cx="8464" cy="554288"/>
            </a:xfrm>
            <a:custGeom>
              <a:rect b="b" l="l" r="r" t="t"/>
              <a:pathLst>
                <a:path extrusionOk="0" h="21152" w="323">
                  <a:moveTo>
                    <a:pt x="166" y="1"/>
                  </a:moveTo>
                  <a:lnTo>
                    <a:pt x="0" y="21152"/>
                  </a:lnTo>
                  <a:lnTo>
                    <a:pt x="322" y="2115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0" name="Google Shape;600;p50"/>
          <p:cNvSpPr/>
          <p:nvPr/>
        </p:nvSpPr>
        <p:spPr>
          <a:xfrm>
            <a:off x="318213" y="4418900"/>
            <a:ext cx="108650" cy="108650"/>
          </a:xfrm>
          <a:custGeom>
            <a:rect b="b" l="l" r="r" t="t"/>
            <a:pathLst>
              <a:path extrusionOk="0" h="4346" w="4346">
                <a:moveTo>
                  <a:pt x="4008" y="356"/>
                </a:moveTo>
                <a:lnTo>
                  <a:pt x="4008" y="4027"/>
                </a:lnTo>
                <a:lnTo>
                  <a:pt x="338" y="4027"/>
                </a:lnTo>
                <a:lnTo>
                  <a:pt x="338" y="356"/>
                </a:lnTo>
                <a:close/>
                <a:moveTo>
                  <a:pt x="1" y="1"/>
                </a:moveTo>
                <a:lnTo>
                  <a:pt x="1" y="4345"/>
                </a:lnTo>
                <a:lnTo>
                  <a:pt x="4346" y="4345"/>
                </a:lnTo>
                <a:lnTo>
                  <a:pt x="4346" y="1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50"/>
          <p:cNvSpPr/>
          <p:nvPr/>
        </p:nvSpPr>
        <p:spPr>
          <a:xfrm>
            <a:off x="454463" y="4741475"/>
            <a:ext cx="164350" cy="164350"/>
          </a:xfrm>
          <a:custGeom>
            <a:rect b="b" l="l" r="r" t="t"/>
            <a:pathLst>
              <a:path extrusionOk="0" h="6574" w="6574">
                <a:moveTo>
                  <a:pt x="6218" y="337"/>
                </a:moveTo>
                <a:lnTo>
                  <a:pt x="6218" y="6236"/>
                </a:lnTo>
                <a:lnTo>
                  <a:pt x="319" y="6236"/>
                </a:lnTo>
                <a:lnTo>
                  <a:pt x="319" y="337"/>
                </a:lnTo>
                <a:close/>
                <a:moveTo>
                  <a:pt x="0" y="0"/>
                </a:moveTo>
                <a:lnTo>
                  <a:pt x="0" y="6573"/>
                </a:lnTo>
                <a:lnTo>
                  <a:pt x="6555" y="6573"/>
                </a:lnTo>
                <a:lnTo>
                  <a:pt x="6573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51"/>
          <p:cNvSpPr txBox="1"/>
          <p:nvPr>
            <p:ph type="title"/>
          </p:nvPr>
        </p:nvSpPr>
        <p:spPr>
          <a:xfrm>
            <a:off x="2037000" y="1496400"/>
            <a:ext cx="5070000" cy="21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7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604" name="Google Shape;604;p51"/>
          <p:cNvSpPr/>
          <p:nvPr/>
        </p:nvSpPr>
        <p:spPr>
          <a:xfrm>
            <a:off x="1060456" y="1158638"/>
            <a:ext cx="121198" cy="121434"/>
          </a:xfrm>
          <a:custGeom>
            <a:rect b="b" l="l" r="r" t="t"/>
            <a:pathLst>
              <a:path extrusionOk="0" h="4634" w="4625">
                <a:moveTo>
                  <a:pt x="1" y="0"/>
                </a:moveTo>
                <a:lnTo>
                  <a:pt x="1" y="4633"/>
                </a:lnTo>
                <a:lnTo>
                  <a:pt x="4625" y="4633"/>
                </a:lnTo>
                <a:lnTo>
                  <a:pt x="4625" y="0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51"/>
          <p:cNvSpPr/>
          <p:nvPr/>
        </p:nvSpPr>
        <p:spPr>
          <a:xfrm>
            <a:off x="7799740" y="916059"/>
            <a:ext cx="121434" cy="121434"/>
          </a:xfrm>
          <a:custGeom>
            <a:rect b="b" l="l" r="r" t="t"/>
            <a:pathLst>
              <a:path extrusionOk="0" h="4634" w="4634">
                <a:moveTo>
                  <a:pt x="0" y="1"/>
                </a:moveTo>
                <a:lnTo>
                  <a:pt x="0" y="4634"/>
                </a:lnTo>
                <a:lnTo>
                  <a:pt x="4633" y="4634"/>
                </a:lnTo>
                <a:lnTo>
                  <a:pt x="4633" y="1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51"/>
          <p:cNvSpPr/>
          <p:nvPr/>
        </p:nvSpPr>
        <p:spPr>
          <a:xfrm>
            <a:off x="5257933" y="2452405"/>
            <a:ext cx="57599" cy="57599"/>
          </a:xfrm>
          <a:custGeom>
            <a:rect b="b" l="l" r="r" t="t"/>
            <a:pathLst>
              <a:path extrusionOk="0" fill="none" h="2198" w="2198">
                <a:moveTo>
                  <a:pt x="1" y="1"/>
                </a:moveTo>
                <a:lnTo>
                  <a:pt x="2198" y="1"/>
                </a:lnTo>
                <a:lnTo>
                  <a:pt x="2198" y="2198"/>
                </a:lnTo>
                <a:lnTo>
                  <a:pt x="1" y="2198"/>
                </a:lnTo>
                <a:close/>
              </a:path>
            </a:pathLst>
          </a:custGeom>
          <a:noFill/>
          <a:ln cap="flat" cmpd="sng" w="9525">
            <a:solidFill>
              <a:srgbClr val="E898AC"/>
            </a:solidFill>
            <a:prstDash val="solid"/>
            <a:miter lim="919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51"/>
          <p:cNvSpPr/>
          <p:nvPr/>
        </p:nvSpPr>
        <p:spPr>
          <a:xfrm>
            <a:off x="275669" y="1557059"/>
            <a:ext cx="57834" cy="57599"/>
          </a:xfrm>
          <a:custGeom>
            <a:rect b="b" l="l" r="r" t="t"/>
            <a:pathLst>
              <a:path extrusionOk="0" fill="none" h="2198" w="2207">
                <a:moveTo>
                  <a:pt x="0" y="0"/>
                </a:moveTo>
                <a:lnTo>
                  <a:pt x="2207" y="0"/>
                </a:lnTo>
                <a:lnTo>
                  <a:pt x="2207" y="2197"/>
                </a:lnTo>
                <a:lnTo>
                  <a:pt x="0" y="2197"/>
                </a:lnTo>
                <a:close/>
              </a:path>
            </a:pathLst>
          </a:custGeom>
          <a:noFill/>
          <a:ln cap="flat" cmpd="sng" w="9525">
            <a:solidFill>
              <a:srgbClr val="00CFCC"/>
            </a:solidFill>
            <a:prstDash val="solid"/>
            <a:miter lim="919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51"/>
          <p:cNvSpPr/>
          <p:nvPr/>
        </p:nvSpPr>
        <p:spPr>
          <a:xfrm>
            <a:off x="2307882" y="3002386"/>
            <a:ext cx="104086" cy="104322"/>
          </a:xfrm>
          <a:custGeom>
            <a:rect b="b" l="l" r="r" t="t"/>
            <a:pathLst>
              <a:path extrusionOk="0" fill="none" h="3981" w="3972">
                <a:moveTo>
                  <a:pt x="1" y="1"/>
                </a:moveTo>
                <a:lnTo>
                  <a:pt x="3972" y="1"/>
                </a:lnTo>
                <a:lnTo>
                  <a:pt x="3972" y="3981"/>
                </a:lnTo>
                <a:lnTo>
                  <a:pt x="1" y="3981"/>
                </a:lnTo>
                <a:close/>
              </a:path>
            </a:pathLst>
          </a:custGeom>
          <a:noFill/>
          <a:ln cap="flat" cmpd="sng" w="9525">
            <a:solidFill>
              <a:srgbClr val="00CFCC"/>
            </a:solidFill>
            <a:prstDash val="solid"/>
            <a:miter lim="919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51"/>
          <p:cNvSpPr/>
          <p:nvPr/>
        </p:nvSpPr>
        <p:spPr>
          <a:xfrm>
            <a:off x="8263673" y="2953681"/>
            <a:ext cx="104086" cy="104322"/>
          </a:xfrm>
          <a:custGeom>
            <a:rect b="b" l="l" r="r" t="t"/>
            <a:pathLst>
              <a:path extrusionOk="0" h="3981" w="3972">
                <a:moveTo>
                  <a:pt x="0" y="1"/>
                </a:moveTo>
                <a:lnTo>
                  <a:pt x="0" y="3981"/>
                </a:lnTo>
                <a:lnTo>
                  <a:pt x="3972" y="3981"/>
                </a:lnTo>
                <a:lnTo>
                  <a:pt x="3972" y="1"/>
                </a:lnTo>
                <a:close/>
              </a:path>
            </a:pathLst>
          </a:custGeom>
          <a:solidFill>
            <a:srgbClr val="00CF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10" name="Google Shape;610;p51"/>
          <p:cNvGrpSpPr/>
          <p:nvPr/>
        </p:nvGrpSpPr>
        <p:grpSpPr>
          <a:xfrm>
            <a:off x="8263682" y="-434366"/>
            <a:ext cx="188886" cy="1181532"/>
            <a:chOff x="2877432" y="975334"/>
            <a:chExt cx="188886" cy="1181532"/>
          </a:xfrm>
        </p:grpSpPr>
        <p:sp>
          <p:nvSpPr>
            <p:cNvPr id="611" name="Google Shape;611;p51"/>
            <p:cNvSpPr/>
            <p:nvPr/>
          </p:nvSpPr>
          <p:spPr>
            <a:xfrm>
              <a:off x="2877432" y="1968242"/>
              <a:ext cx="188886" cy="188624"/>
            </a:xfrm>
            <a:custGeom>
              <a:rect b="b" l="l" r="r" t="t"/>
              <a:pathLst>
                <a:path extrusionOk="0" fill="none" h="7198" w="7208">
                  <a:moveTo>
                    <a:pt x="1" y="0"/>
                  </a:moveTo>
                  <a:lnTo>
                    <a:pt x="7208" y="0"/>
                  </a:lnTo>
                  <a:lnTo>
                    <a:pt x="7208" y="7198"/>
                  </a:lnTo>
                  <a:lnTo>
                    <a:pt x="1" y="7198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51"/>
            <p:cNvSpPr/>
            <p:nvPr/>
          </p:nvSpPr>
          <p:spPr>
            <a:xfrm>
              <a:off x="2905393" y="1452501"/>
              <a:ext cx="133226" cy="133252"/>
            </a:xfrm>
            <a:custGeom>
              <a:rect b="b" l="l" r="r" t="t"/>
              <a:pathLst>
                <a:path extrusionOk="0" fill="none" h="5085" w="5084">
                  <a:moveTo>
                    <a:pt x="0" y="1"/>
                  </a:moveTo>
                  <a:lnTo>
                    <a:pt x="5083" y="1"/>
                  </a:lnTo>
                  <a:lnTo>
                    <a:pt x="5083" y="5084"/>
                  </a:lnTo>
                  <a:lnTo>
                    <a:pt x="0" y="5084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51"/>
            <p:cNvSpPr/>
            <p:nvPr/>
          </p:nvSpPr>
          <p:spPr>
            <a:xfrm>
              <a:off x="2931651" y="975334"/>
              <a:ext cx="80476" cy="80711"/>
            </a:xfrm>
            <a:custGeom>
              <a:rect b="b" l="l" r="r" t="t"/>
              <a:pathLst>
                <a:path extrusionOk="0" fill="none" h="3080" w="3071">
                  <a:moveTo>
                    <a:pt x="0" y="0"/>
                  </a:moveTo>
                  <a:lnTo>
                    <a:pt x="3070" y="0"/>
                  </a:lnTo>
                  <a:lnTo>
                    <a:pt x="3070" y="3080"/>
                  </a:lnTo>
                  <a:lnTo>
                    <a:pt x="0" y="3080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14" name="Google Shape;614;p51"/>
          <p:cNvSpPr/>
          <p:nvPr/>
        </p:nvSpPr>
        <p:spPr>
          <a:xfrm>
            <a:off x="8485996" y="1614632"/>
            <a:ext cx="80502" cy="80476"/>
          </a:xfrm>
          <a:custGeom>
            <a:rect b="b" l="l" r="r" t="t"/>
            <a:pathLst>
              <a:path extrusionOk="0" h="3071" w="3072">
                <a:moveTo>
                  <a:pt x="1" y="0"/>
                </a:moveTo>
                <a:lnTo>
                  <a:pt x="1" y="3070"/>
                </a:lnTo>
                <a:lnTo>
                  <a:pt x="3071" y="3070"/>
                </a:lnTo>
                <a:lnTo>
                  <a:pt x="3071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p51"/>
          <p:cNvSpPr/>
          <p:nvPr/>
        </p:nvSpPr>
        <p:spPr>
          <a:xfrm>
            <a:off x="6293004" y="835609"/>
            <a:ext cx="80476" cy="80476"/>
          </a:xfrm>
          <a:custGeom>
            <a:rect b="b" l="l" r="r" t="t"/>
            <a:pathLst>
              <a:path extrusionOk="0" h="3071" w="3071">
                <a:moveTo>
                  <a:pt x="1" y="1"/>
                </a:moveTo>
                <a:lnTo>
                  <a:pt x="1" y="3071"/>
                </a:lnTo>
                <a:lnTo>
                  <a:pt x="3071" y="3071"/>
                </a:lnTo>
                <a:lnTo>
                  <a:pt x="3071" y="1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6" name="Google Shape;616;p51"/>
          <p:cNvSpPr/>
          <p:nvPr/>
        </p:nvSpPr>
        <p:spPr>
          <a:xfrm>
            <a:off x="1778504" y="2156778"/>
            <a:ext cx="119993" cy="119966"/>
          </a:xfrm>
          <a:custGeom>
            <a:rect b="b" l="l" r="r" t="t"/>
            <a:pathLst>
              <a:path extrusionOk="0" h="4578" w="4579">
                <a:moveTo>
                  <a:pt x="1" y="0"/>
                </a:moveTo>
                <a:lnTo>
                  <a:pt x="1" y="4578"/>
                </a:lnTo>
                <a:lnTo>
                  <a:pt x="4578" y="4578"/>
                </a:lnTo>
                <a:lnTo>
                  <a:pt x="4578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17" name="Google Shape;617;p51"/>
          <p:cNvGrpSpPr/>
          <p:nvPr/>
        </p:nvGrpSpPr>
        <p:grpSpPr>
          <a:xfrm>
            <a:off x="3090746" y="-533657"/>
            <a:ext cx="98059" cy="1147595"/>
            <a:chOff x="3347921" y="16006"/>
            <a:chExt cx="98059" cy="1147595"/>
          </a:xfrm>
        </p:grpSpPr>
        <p:sp>
          <p:nvSpPr>
            <p:cNvPr id="618" name="Google Shape;618;p51"/>
            <p:cNvSpPr/>
            <p:nvPr/>
          </p:nvSpPr>
          <p:spPr>
            <a:xfrm>
              <a:off x="3347921" y="1065280"/>
              <a:ext cx="98059" cy="98321"/>
            </a:xfrm>
            <a:custGeom>
              <a:rect b="b" l="l" r="r" t="t"/>
              <a:pathLst>
                <a:path extrusionOk="0" fill="none" h="3752" w="3742">
                  <a:moveTo>
                    <a:pt x="0" y="1"/>
                  </a:moveTo>
                  <a:lnTo>
                    <a:pt x="3741" y="1"/>
                  </a:lnTo>
                  <a:lnTo>
                    <a:pt x="3741" y="3751"/>
                  </a:lnTo>
                  <a:lnTo>
                    <a:pt x="0" y="3751"/>
                  </a:lnTo>
                  <a:close/>
                </a:path>
              </a:pathLst>
            </a:custGeom>
            <a:noFill/>
            <a:ln cap="flat" cmpd="sng" w="9525">
              <a:solidFill>
                <a:srgbClr val="E898AC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51"/>
            <p:cNvSpPr/>
            <p:nvPr/>
          </p:nvSpPr>
          <p:spPr>
            <a:xfrm>
              <a:off x="3392705" y="16006"/>
              <a:ext cx="8464" cy="894665"/>
            </a:xfrm>
            <a:custGeom>
              <a:rect b="b" l="l" r="r" t="t"/>
              <a:pathLst>
                <a:path extrusionOk="0" h="34141" w="323">
                  <a:moveTo>
                    <a:pt x="157" y="1"/>
                  </a:moveTo>
                  <a:lnTo>
                    <a:pt x="1" y="34141"/>
                  </a:lnTo>
                  <a:lnTo>
                    <a:pt x="323" y="34141"/>
                  </a:lnTo>
                  <a:lnTo>
                    <a:pt x="157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0" name="Google Shape;620;p51"/>
          <p:cNvGrpSpPr/>
          <p:nvPr/>
        </p:nvGrpSpPr>
        <p:grpSpPr>
          <a:xfrm>
            <a:off x="4892771" y="-340112"/>
            <a:ext cx="121172" cy="760495"/>
            <a:chOff x="5245196" y="3136513"/>
            <a:chExt cx="121172" cy="760495"/>
          </a:xfrm>
        </p:grpSpPr>
        <p:sp>
          <p:nvSpPr>
            <p:cNvPr id="621" name="Google Shape;621;p51"/>
            <p:cNvSpPr/>
            <p:nvPr/>
          </p:nvSpPr>
          <p:spPr>
            <a:xfrm>
              <a:off x="5245196" y="3775810"/>
              <a:ext cx="121172" cy="121198"/>
            </a:xfrm>
            <a:custGeom>
              <a:rect b="b" l="l" r="r" t="t"/>
              <a:pathLst>
                <a:path extrusionOk="0" h="4625" w="4624">
                  <a:moveTo>
                    <a:pt x="0" y="1"/>
                  </a:moveTo>
                  <a:lnTo>
                    <a:pt x="0" y="4624"/>
                  </a:lnTo>
                  <a:lnTo>
                    <a:pt x="4624" y="4624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rgbClr val="E898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51"/>
            <p:cNvSpPr/>
            <p:nvPr/>
          </p:nvSpPr>
          <p:spPr>
            <a:xfrm>
              <a:off x="5309007" y="3136513"/>
              <a:ext cx="8464" cy="554288"/>
            </a:xfrm>
            <a:custGeom>
              <a:rect b="b" l="l" r="r" t="t"/>
              <a:pathLst>
                <a:path extrusionOk="0" h="21152" w="323">
                  <a:moveTo>
                    <a:pt x="166" y="1"/>
                  </a:moveTo>
                  <a:lnTo>
                    <a:pt x="0" y="21152"/>
                  </a:lnTo>
                  <a:lnTo>
                    <a:pt x="322" y="2115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3" name="Google Shape;623;p51"/>
          <p:cNvGrpSpPr/>
          <p:nvPr/>
        </p:nvGrpSpPr>
        <p:grpSpPr>
          <a:xfrm>
            <a:off x="6967836" y="85439"/>
            <a:ext cx="133252" cy="1952377"/>
            <a:chOff x="6780548" y="337714"/>
            <a:chExt cx="133252" cy="1952377"/>
          </a:xfrm>
        </p:grpSpPr>
        <p:sp>
          <p:nvSpPr>
            <p:cNvPr id="624" name="Google Shape;624;p51"/>
            <p:cNvSpPr/>
            <p:nvPr/>
          </p:nvSpPr>
          <p:spPr>
            <a:xfrm>
              <a:off x="6780548" y="2156839"/>
              <a:ext cx="133252" cy="133252"/>
            </a:xfrm>
            <a:custGeom>
              <a:rect b="b" l="l" r="r" t="t"/>
              <a:pathLst>
                <a:path extrusionOk="0" fill="none" h="5085" w="5085">
                  <a:moveTo>
                    <a:pt x="1" y="1"/>
                  </a:moveTo>
                  <a:lnTo>
                    <a:pt x="5084" y="1"/>
                  </a:lnTo>
                  <a:lnTo>
                    <a:pt x="5084" y="5084"/>
                  </a:lnTo>
                  <a:lnTo>
                    <a:pt x="1" y="5084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51"/>
            <p:cNvSpPr/>
            <p:nvPr/>
          </p:nvSpPr>
          <p:spPr>
            <a:xfrm>
              <a:off x="6842943" y="337714"/>
              <a:ext cx="8464" cy="1695359"/>
            </a:xfrm>
            <a:custGeom>
              <a:rect b="b" l="l" r="r" t="t"/>
              <a:pathLst>
                <a:path extrusionOk="0" h="64696" w="323">
                  <a:moveTo>
                    <a:pt x="157" y="0"/>
                  </a:moveTo>
                  <a:lnTo>
                    <a:pt x="1" y="64695"/>
                  </a:lnTo>
                  <a:lnTo>
                    <a:pt x="322" y="64695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6" name="Google Shape;626;p51"/>
          <p:cNvGrpSpPr/>
          <p:nvPr/>
        </p:nvGrpSpPr>
        <p:grpSpPr>
          <a:xfrm>
            <a:off x="250617" y="2402301"/>
            <a:ext cx="188650" cy="2468355"/>
            <a:chOff x="250617" y="2402301"/>
            <a:chExt cx="188650" cy="2468355"/>
          </a:xfrm>
        </p:grpSpPr>
        <p:sp>
          <p:nvSpPr>
            <p:cNvPr id="627" name="Google Shape;627;p51"/>
            <p:cNvSpPr/>
            <p:nvPr/>
          </p:nvSpPr>
          <p:spPr>
            <a:xfrm>
              <a:off x="250617" y="4681770"/>
              <a:ext cx="188650" cy="188886"/>
            </a:xfrm>
            <a:custGeom>
              <a:rect b="b" l="l" r="r" t="t"/>
              <a:pathLst>
                <a:path extrusionOk="0" fill="none" h="7208" w="7199">
                  <a:moveTo>
                    <a:pt x="0" y="1"/>
                  </a:moveTo>
                  <a:lnTo>
                    <a:pt x="7198" y="1"/>
                  </a:lnTo>
                  <a:lnTo>
                    <a:pt x="7198" y="7207"/>
                  </a:lnTo>
                  <a:lnTo>
                    <a:pt x="0" y="7207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51"/>
            <p:cNvSpPr/>
            <p:nvPr/>
          </p:nvSpPr>
          <p:spPr>
            <a:xfrm>
              <a:off x="278316" y="4166291"/>
              <a:ext cx="133226" cy="133226"/>
            </a:xfrm>
            <a:custGeom>
              <a:rect b="b" l="l" r="r" t="t"/>
              <a:pathLst>
                <a:path extrusionOk="0" fill="none" h="5084" w="5084">
                  <a:moveTo>
                    <a:pt x="1" y="0"/>
                  </a:moveTo>
                  <a:lnTo>
                    <a:pt x="5084" y="0"/>
                  </a:lnTo>
                  <a:lnTo>
                    <a:pt x="5084" y="5084"/>
                  </a:lnTo>
                  <a:lnTo>
                    <a:pt x="1" y="5084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51"/>
            <p:cNvSpPr/>
            <p:nvPr/>
          </p:nvSpPr>
          <p:spPr>
            <a:xfrm>
              <a:off x="304573" y="3689098"/>
              <a:ext cx="80476" cy="80476"/>
            </a:xfrm>
            <a:custGeom>
              <a:rect b="b" l="l" r="r" t="t"/>
              <a:pathLst>
                <a:path extrusionOk="0" fill="none" h="3071" w="3071">
                  <a:moveTo>
                    <a:pt x="1" y="0"/>
                  </a:moveTo>
                  <a:lnTo>
                    <a:pt x="3071" y="0"/>
                  </a:lnTo>
                  <a:lnTo>
                    <a:pt x="3071" y="3071"/>
                  </a:lnTo>
                  <a:lnTo>
                    <a:pt x="1" y="3071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51"/>
            <p:cNvSpPr/>
            <p:nvPr/>
          </p:nvSpPr>
          <p:spPr>
            <a:xfrm>
              <a:off x="340710" y="2402301"/>
              <a:ext cx="8464" cy="1011487"/>
            </a:xfrm>
            <a:custGeom>
              <a:rect b="b" l="l" r="r" t="t"/>
              <a:pathLst>
                <a:path extrusionOk="0" h="38599" w="323">
                  <a:moveTo>
                    <a:pt x="157" y="1"/>
                  </a:moveTo>
                  <a:lnTo>
                    <a:pt x="0" y="38599"/>
                  </a:lnTo>
                  <a:lnTo>
                    <a:pt x="322" y="38599"/>
                  </a:lnTo>
                  <a:lnTo>
                    <a:pt x="157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1" name="Google Shape;631;p51"/>
          <p:cNvGrpSpPr/>
          <p:nvPr/>
        </p:nvGrpSpPr>
        <p:grpSpPr>
          <a:xfrm>
            <a:off x="982417" y="1695096"/>
            <a:ext cx="199237" cy="2828935"/>
            <a:chOff x="1608717" y="1280046"/>
            <a:chExt cx="199237" cy="2828935"/>
          </a:xfrm>
        </p:grpSpPr>
        <p:sp>
          <p:nvSpPr>
            <p:cNvPr id="632" name="Google Shape;632;p51"/>
            <p:cNvSpPr/>
            <p:nvPr/>
          </p:nvSpPr>
          <p:spPr>
            <a:xfrm>
              <a:off x="1608717" y="3909744"/>
              <a:ext cx="199237" cy="199237"/>
            </a:xfrm>
            <a:custGeom>
              <a:rect b="b" l="l" r="r" t="t"/>
              <a:pathLst>
                <a:path extrusionOk="0" h="7603" w="7603">
                  <a:moveTo>
                    <a:pt x="0" y="1"/>
                  </a:moveTo>
                  <a:lnTo>
                    <a:pt x="0" y="7602"/>
                  </a:lnTo>
                  <a:lnTo>
                    <a:pt x="7602" y="7602"/>
                  </a:lnTo>
                  <a:lnTo>
                    <a:pt x="7602" y="1"/>
                  </a:ln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51"/>
            <p:cNvSpPr/>
            <p:nvPr/>
          </p:nvSpPr>
          <p:spPr>
            <a:xfrm>
              <a:off x="1656175" y="3269477"/>
              <a:ext cx="104086" cy="104086"/>
            </a:xfrm>
            <a:custGeom>
              <a:rect b="b" l="l" r="r" t="t"/>
              <a:pathLst>
                <a:path extrusionOk="0" h="3972" w="3972">
                  <a:moveTo>
                    <a:pt x="0" y="1"/>
                  </a:moveTo>
                  <a:lnTo>
                    <a:pt x="0" y="3972"/>
                  </a:lnTo>
                  <a:lnTo>
                    <a:pt x="3971" y="3972"/>
                  </a:lnTo>
                  <a:lnTo>
                    <a:pt x="3971" y="1"/>
                  </a:ln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51"/>
            <p:cNvSpPr/>
            <p:nvPr/>
          </p:nvSpPr>
          <p:spPr>
            <a:xfrm>
              <a:off x="1704104" y="1280046"/>
              <a:ext cx="8464" cy="1794099"/>
            </a:xfrm>
            <a:custGeom>
              <a:rect b="b" l="l" r="r" t="t"/>
              <a:pathLst>
                <a:path extrusionOk="0" h="68464" w="323">
                  <a:moveTo>
                    <a:pt x="157" y="0"/>
                  </a:moveTo>
                  <a:lnTo>
                    <a:pt x="0" y="68464"/>
                  </a:lnTo>
                  <a:lnTo>
                    <a:pt x="322" y="68464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35" name="Google Shape;635;p51"/>
          <p:cNvSpPr/>
          <p:nvPr/>
        </p:nvSpPr>
        <p:spPr>
          <a:xfrm>
            <a:off x="646863" y="21446"/>
            <a:ext cx="8464" cy="1689069"/>
          </a:xfrm>
          <a:custGeom>
            <a:rect b="b" l="l" r="r" t="t"/>
            <a:pathLst>
              <a:path extrusionOk="0" h="64456" w="323">
                <a:moveTo>
                  <a:pt x="166" y="0"/>
                </a:moveTo>
                <a:lnTo>
                  <a:pt x="1" y="64456"/>
                </a:lnTo>
                <a:lnTo>
                  <a:pt x="322" y="64456"/>
                </a:lnTo>
                <a:lnTo>
                  <a:pt x="16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36" name="Google Shape;636;p51"/>
          <p:cNvGrpSpPr/>
          <p:nvPr/>
        </p:nvGrpSpPr>
        <p:grpSpPr>
          <a:xfrm>
            <a:off x="2038689" y="173907"/>
            <a:ext cx="57599" cy="831799"/>
            <a:chOff x="2038689" y="173907"/>
            <a:chExt cx="57599" cy="831799"/>
          </a:xfrm>
        </p:grpSpPr>
        <p:sp>
          <p:nvSpPr>
            <p:cNvPr id="637" name="Google Shape;637;p51"/>
            <p:cNvSpPr/>
            <p:nvPr/>
          </p:nvSpPr>
          <p:spPr>
            <a:xfrm>
              <a:off x="2038689" y="947872"/>
              <a:ext cx="57599" cy="57834"/>
            </a:xfrm>
            <a:custGeom>
              <a:rect b="b" l="l" r="r" t="t"/>
              <a:pathLst>
                <a:path extrusionOk="0" fill="none" h="2207" w="2198">
                  <a:moveTo>
                    <a:pt x="1" y="0"/>
                  </a:moveTo>
                  <a:lnTo>
                    <a:pt x="2197" y="0"/>
                  </a:lnTo>
                  <a:lnTo>
                    <a:pt x="2197" y="2206"/>
                  </a:lnTo>
                  <a:lnTo>
                    <a:pt x="1" y="2206"/>
                  </a:lnTo>
                  <a:close/>
                </a:path>
              </a:pathLst>
            </a:custGeom>
            <a:noFill/>
            <a:ln cap="flat" cmpd="sng" w="9525">
              <a:solidFill>
                <a:srgbClr val="00CFCC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51"/>
            <p:cNvSpPr/>
            <p:nvPr/>
          </p:nvSpPr>
          <p:spPr>
            <a:xfrm>
              <a:off x="2063269" y="173907"/>
              <a:ext cx="8438" cy="692074"/>
            </a:xfrm>
            <a:custGeom>
              <a:rect b="b" l="l" r="r" t="t"/>
              <a:pathLst>
                <a:path extrusionOk="0" h="26410" w="322">
                  <a:moveTo>
                    <a:pt x="166" y="1"/>
                  </a:moveTo>
                  <a:lnTo>
                    <a:pt x="0" y="26410"/>
                  </a:lnTo>
                  <a:lnTo>
                    <a:pt x="322" y="26410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9" name="Google Shape;639;p51"/>
          <p:cNvGrpSpPr/>
          <p:nvPr/>
        </p:nvGrpSpPr>
        <p:grpSpPr>
          <a:xfrm>
            <a:off x="8008096" y="2108910"/>
            <a:ext cx="199001" cy="2139770"/>
            <a:chOff x="8008096" y="2108910"/>
            <a:chExt cx="199001" cy="2139770"/>
          </a:xfrm>
        </p:grpSpPr>
        <p:sp>
          <p:nvSpPr>
            <p:cNvPr id="640" name="Google Shape;640;p51"/>
            <p:cNvSpPr/>
            <p:nvPr/>
          </p:nvSpPr>
          <p:spPr>
            <a:xfrm>
              <a:off x="8008096" y="4049705"/>
              <a:ext cx="199001" cy="198975"/>
            </a:xfrm>
            <a:custGeom>
              <a:rect b="b" l="l" r="r" t="t"/>
              <a:pathLst>
                <a:path extrusionOk="0" h="7593" w="7594">
                  <a:moveTo>
                    <a:pt x="1" y="0"/>
                  </a:moveTo>
                  <a:lnTo>
                    <a:pt x="1" y="7593"/>
                  </a:lnTo>
                  <a:lnTo>
                    <a:pt x="7593" y="7593"/>
                  </a:lnTo>
                  <a:lnTo>
                    <a:pt x="7593" y="0"/>
                  </a:ln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51"/>
            <p:cNvSpPr/>
            <p:nvPr/>
          </p:nvSpPr>
          <p:spPr>
            <a:xfrm>
              <a:off x="8103246" y="2108910"/>
              <a:ext cx="8464" cy="1793863"/>
            </a:xfrm>
            <a:custGeom>
              <a:rect b="b" l="l" r="r" t="t"/>
              <a:pathLst>
                <a:path extrusionOk="0" h="68455" w="323">
                  <a:moveTo>
                    <a:pt x="166" y="1"/>
                  </a:moveTo>
                  <a:lnTo>
                    <a:pt x="0" y="68455"/>
                  </a:lnTo>
                  <a:lnTo>
                    <a:pt x="322" y="68455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2" name="Google Shape;642;p51"/>
          <p:cNvSpPr/>
          <p:nvPr/>
        </p:nvSpPr>
        <p:spPr>
          <a:xfrm>
            <a:off x="2702019" y="1158651"/>
            <a:ext cx="121198" cy="121434"/>
          </a:xfrm>
          <a:custGeom>
            <a:rect b="b" l="l" r="r" t="t"/>
            <a:pathLst>
              <a:path extrusionOk="0" h="4634" w="4625">
                <a:moveTo>
                  <a:pt x="1" y="0"/>
                </a:moveTo>
                <a:lnTo>
                  <a:pt x="1" y="4633"/>
                </a:lnTo>
                <a:lnTo>
                  <a:pt x="4625" y="4633"/>
                </a:lnTo>
                <a:lnTo>
                  <a:pt x="4625" y="0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43" name="Google Shape;643;p51"/>
          <p:cNvGrpSpPr/>
          <p:nvPr/>
        </p:nvGrpSpPr>
        <p:grpSpPr>
          <a:xfrm>
            <a:off x="4095146" y="-859690"/>
            <a:ext cx="199001" cy="2139770"/>
            <a:chOff x="8008096" y="2108910"/>
            <a:chExt cx="199001" cy="2139770"/>
          </a:xfrm>
        </p:grpSpPr>
        <p:sp>
          <p:nvSpPr>
            <p:cNvPr id="644" name="Google Shape;644;p51"/>
            <p:cNvSpPr/>
            <p:nvPr/>
          </p:nvSpPr>
          <p:spPr>
            <a:xfrm>
              <a:off x="8008096" y="4049705"/>
              <a:ext cx="199001" cy="198975"/>
            </a:xfrm>
            <a:custGeom>
              <a:rect b="b" l="l" r="r" t="t"/>
              <a:pathLst>
                <a:path extrusionOk="0" h="7593" w="7594">
                  <a:moveTo>
                    <a:pt x="1" y="0"/>
                  </a:moveTo>
                  <a:lnTo>
                    <a:pt x="1" y="7593"/>
                  </a:lnTo>
                  <a:lnTo>
                    <a:pt x="7593" y="7593"/>
                  </a:lnTo>
                  <a:lnTo>
                    <a:pt x="7593" y="0"/>
                  </a:ln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51"/>
            <p:cNvSpPr/>
            <p:nvPr/>
          </p:nvSpPr>
          <p:spPr>
            <a:xfrm>
              <a:off x="8103246" y="2108910"/>
              <a:ext cx="8464" cy="1793863"/>
            </a:xfrm>
            <a:custGeom>
              <a:rect b="b" l="l" r="r" t="t"/>
              <a:pathLst>
                <a:path extrusionOk="0" h="68455" w="323">
                  <a:moveTo>
                    <a:pt x="166" y="1"/>
                  </a:moveTo>
                  <a:lnTo>
                    <a:pt x="0" y="68455"/>
                  </a:lnTo>
                  <a:lnTo>
                    <a:pt x="322" y="68455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6" name="Google Shape;646;p51"/>
          <p:cNvGrpSpPr/>
          <p:nvPr/>
        </p:nvGrpSpPr>
        <p:grpSpPr>
          <a:xfrm>
            <a:off x="6333286" y="3704939"/>
            <a:ext cx="133252" cy="1952377"/>
            <a:chOff x="6780548" y="337714"/>
            <a:chExt cx="133252" cy="1952377"/>
          </a:xfrm>
        </p:grpSpPr>
        <p:sp>
          <p:nvSpPr>
            <p:cNvPr id="647" name="Google Shape;647;p51"/>
            <p:cNvSpPr/>
            <p:nvPr/>
          </p:nvSpPr>
          <p:spPr>
            <a:xfrm>
              <a:off x="6780548" y="2156839"/>
              <a:ext cx="133252" cy="133252"/>
            </a:xfrm>
            <a:custGeom>
              <a:rect b="b" l="l" r="r" t="t"/>
              <a:pathLst>
                <a:path extrusionOk="0" fill="none" h="5085" w="5085">
                  <a:moveTo>
                    <a:pt x="1" y="1"/>
                  </a:moveTo>
                  <a:lnTo>
                    <a:pt x="5084" y="1"/>
                  </a:lnTo>
                  <a:lnTo>
                    <a:pt x="5084" y="5084"/>
                  </a:lnTo>
                  <a:lnTo>
                    <a:pt x="1" y="5084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51"/>
            <p:cNvSpPr/>
            <p:nvPr/>
          </p:nvSpPr>
          <p:spPr>
            <a:xfrm>
              <a:off x="6842943" y="337714"/>
              <a:ext cx="8464" cy="1695359"/>
            </a:xfrm>
            <a:custGeom>
              <a:rect b="b" l="l" r="r" t="t"/>
              <a:pathLst>
                <a:path extrusionOk="0" h="64696" w="323">
                  <a:moveTo>
                    <a:pt x="157" y="0"/>
                  </a:moveTo>
                  <a:lnTo>
                    <a:pt x="1" y="64695"/>
                  </a:lnTo>
                  <a:lnTo>
                    <a:pt x="322" y="64695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9" name="Google Shape;649;p51"/>
          <p:cNvGrpSpPr/>
          <p:nvPr/>
        </p:nvGrpSpPr>
        <p:grpSpPr>
          <a:xfrm>
            <a:off x="2702021" y="3612763"/>
            <a:ext cx="121172" cy="760495"/>
            <a:chOff x="5245196" y="3136513"/>
            <a:chExt cx="121172" cy="760495"/>
          </a:xfrm>
        </p:grpSpPr>
        <p:sp>
          <p:nvSpPr>
            <p:cNvPr id="650" name="Google Shape;650;p51"/>
            <p:cNvSpPr/>
            <p:nvPr/>
          </p:nvSpPr>
          <p:spPr>
            <a:xfrm>
              <a:off x="5245196" y="3775810"/>
              <a:ext cx="121172" cy="121198"/>
            </a:xfrm>
            <a:custGeom>
              <a:rect b="b" l="l" r="r" t="t"/>
              <a:pathLst>
                <a:path extrusionOk="0" h="4625" w="4624">
                  <a:moveTo>
                    <a:pt x="0" y="1"/>
                  </a:moveTo>
                  <a:lnTo>
                    <a:pt x="0" y="4624"/>
                  </a:lnTo>
                  <a:lnTo>
                    <a:pt x="4624" y="4624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rgbClr val="E898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51"/>
            <p:cNvSpPr/>
            <p:nvPr/>
          </p:nvSpPr>
          <p:spPr>
            <a:xfrm>
              <a:off x="5309007" y="3136513"/>
              <a:ext cx="8464" cy="554288"/>
            </a:xfrm>
            <a:custGeom>
              <a:rect b="b" l="l" r="r" t="t"/>
              <a:pathLst>
                <a:path extrusionOk="0" h="21152" w="323">
                  <a:moveTo>
                    <a:pt x="166" y="1"/>
                  </a:moveTo>
                  <a:lnTo>
                    <a:pt x="0" y="21152"/>
                  </a:lnTo>
                  <a:lnTo>
                    <a:pt x="322" y="2115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52" name="Google Shape;652;p51"/>
          <p:cNvSpPr/>
          <p:nvPr/>
        </p:nvSpPr>
        <p:spPr>
          <a:xfrm>
            <a:off x="5539523" y="4516718"/>
            <a:ext cx="104086" cy="104322"/>
          </a:xfrm>
          <a:custGeom>
            <a:rect b="b" l="l" r="r" t="t"/>
            <a:pathLst>
              <a:path extrusionOk="0" h="3981" w="3972">
                <a:moveTo>
                  <a:pt x="0" y="1"/>
                </a:moveTo>
                <a:lnTo>
                  <a:pt x="0" y="3981"/>
                </a:lnTo>
                <a:lnTo>
                  <a:pt x="3972" y="3981"/>
                </a:lnTo>
                <a:lnTo>
                  <a:pt x="3972" y="1"/>
                </a:lnTo>
                <a:close/>
              </a:path>
            </a:pathLst>
          </a:custGeom>
          <a:solidFill>
            <a:srgbClr val="00CF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Google Shape;653;p51"/>
          <p:cNvSpPr/>
          <p:nvPr/>
        </p:nvSpPr>
        <p:spPr>
          <a:xfrm>
            <a:off x="6994217" y="3378784"/>
            <a:ext cx="80476" cy="80476"/>
          </a:xfrm>
          <a:custGeom>
            <a:rect b="b" l="l" r="r" t="t"/>
            <a:pathLst>
              <a:path extrusionOk="0" h="3071" w="3071">
                <a:moveTo>
                  <a:pt x="1" y="1"/>
                </a:moveTo>
                <a:lnTo>
                  <a:pt x="1" y="3071"/>
                </a:lnTo>
                <a:lnTo>
                  <a:pt x="3071" y="3071"/>
                </a:lnTo>
                <a:lnTo>
                  <a:pt x="3071" y="1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2"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52"/>
          <p:cNvSpPr txBox="1"/>
          <p:nvPr>
            <p:ph type="ctrTitle"/>
          </p:nvPr>
        </p:nvSpPr>
        <p:spPr>
          <a:xfrm>
            <a:off x="1218541" y="1373195"/>
            <a:ext cx="1881300" cy="644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656" name="Google Shape;656;p52"/>
          <p:cNvSpPr txBox="1"/>
          <p:nvPr>
            <p:ph idx="1" type="subTitle"/>
          </p:nvPr>
        </p:nvSpPr>
        <p:spPr>
          <a:xfrm>
            <a:off x="1218541" y="1865495"/>
            <a:ext cx="1881300" cy="6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7" name="Google Shape;657;p52"/>
          <p:cNvSpPr txBox="1"/>
          <p:nvPr>
            <p:ph idx="2" type="ctrTitle"/>
          </p:nvPr>
        </p:nvSpPr>
        <p:spPr>
          <a:xfrm>
            <a:off x="6054555" y="1373195"/>
            <a:ext cx="1881300" cy="644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658" name="Google Shape;658;p52"/>
          <p:cNvSpPr txBox="1"/>
          <p:nvPr>
            <p:ph idx="3" type="subTitle"/>
          </p:nvPr>
        </p:nvSpPr>
        <p:spPr>
          <a:xfrm>
            <a:off x="6054555" y="1865495"/>
            <a:ext cx="1881300" cy="6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9" name="Google Shape;659;p52"/>
          <p:cNvSpPr txBox="1"/>
          <p:nvPr>
            <p:ph idx="4" type="ctrTitle"/>
          </p:nvPr>
        </p:nvSpPr>
        <p:spPr>
          <a:xfrm>
            <a:off x="1218541" y="2778806"/>
            <a:ext cx="1881300" cy="644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660" name="Google Shape;660;p52"/>
          <p:cNvSpPr txBox="1"/>
          <p:nvPr>
            <p:ph idx="5" type="subTitle"/>
          </p:nvPr>
        </p:nvSpPr>
        <p:spPr>
          <a:xfrm>
            <a:off x="1116841" y="3271106"/>
            <a:ext cx="2084700" cy="6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1" name="Google Shape;661;p52"/>
          <p:cNvSpPr txBox="1"/>
          <p:nvPr>
            <p:ph idx="6" type="ctrTitle"/>
          </p:nvPr>
        </p:nvSpPr>
        <p:spPr>
          <a:xfrm>
            <a:off x="6054555" y="2778806"/>
            <a:ext cx="1881300" cy="644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662" name="Google Shape;662;p52"/>
          <p:cNvSpPr txBox="1"/>
          <p:nvPr>
            <p:ph idx="7" type="subTitle"/>
          </p:nvPr>
        </p:nvSpPr>
        <p:spPr>
          <a:xfrm>
            <a:off x="6054555" y="3271106"/>
            <a:ext cx="1881300" cy="6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3" name="Google Shape;663;p52"/>
          <p:cNvSpPr txBox="1"/>
          <p:nvPr>
            <p:ph idx="8" type="ctrTitle"/>
          </p:nvPr>
        </p:nvSpPr>
        <p:spPr>
          <a:xfrm>
            <a:off x="618825" y="411675"/>
            <a:ext cx="4727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664" name="Google Shape;664;p52"/>
          <p:cNvSpPr/>
          <p:nvPr/>
        </p:nvSpPr>
        <p:spPr>
          <a:xfrm>
            <a:off x="7647375" y="949600"/>
            <a:ext cx="167150" cy="167150"/>
          </a:xfrm>
          <a:custGeom>
            <a:rect b="b" l="l" r="r" t="t"/>
            <a:pathLst>
              <a:path extrusionOk="0" h="6686" w="6686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5" name="Google Shape;665;p52"/>
          <p:cNvSpPr/>
          <p:nvPr/>
        </p:nvSpPr>
        <p:spPr>
          <a:xfrm>
            <a:off x="8985850" y="411675"/>
            <a:ext cx="108650" cy="108650"/>
          </a:xfrm>
          <a:custGeom>
            <a:rect b="b" l="l" r="r" t="t"/>
            <a:pathLst>
              <a:path extrusionOk="0" h="4346" w="4346">
                <a:moveTo>
                  <a:pt x="4008" y="356"/>
                </a:moveTo>
                <a:lnTo>
                  <a:pt x="4008" y="4027"/>
                </a:lnTo>
                <a:lnTo>
                  <a:pt x="338" y="4027"/>
                </a:lnTo>
                <a:lnTo>
                  <a:pt x="338" y="356"/>
                </a:lnTo>
                <a:close/>
                <a:moveTo>
                  <a:pt x="1" y="1"/>
                </a:moveTo>
                <a:lnTo>
                  <a:pt x="1" y="4345"/>
                </a:lnTo>
                <a:lnTo>
                  <a:pt x="4346" y="4345"/>
                </a:lnTo>
                <a:lnTo>
                  <a:pt x="4346" y="1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6" name="Google Shape;666;p52"/>
          <p:cNvSpPr/>
          <p:nvPr/>
        </p:nvSpPr>
        <p:spPr>
          <a:xfrm>
            <a:off x="8359450" y="555875"/>
            <a:ext cx="52475" cy="52450"/>
          </a:xfrm>
          <a:custGeom>
            <a:rect b="b" l="l" r="r" t="t"/>
            <a:pathLst>
              <a:path extrusionOk="0" h="2098" w="2099">
                <a:moveTo>
                  <a:pt x="1761" y="319"/>
                </a:moveTo>
                <a:lnTo>
                  <a:pt x="1761" y="1761"/>
                </a:lnTo>
                <a:lnTo>
                  <a:pt x="319" y="1761"/>
                </a:lnTo>
                <a:lnTo>
                  <a:pt x="319" y="319"/>
                </a:lnTo>
                <a:close/>
                <a:moveTo>
                  <a:pt x="1" y="0"/>
                </a:moveTo>
                <a:lnTo>
                  <a:pt x="1" y="2098"/>
                </a:lnTo>
                <a:lnTo>
                  <a:pt x="2098" y="2098"/>
                </a:lnTo>
                <a:lnTo>
                  <a:pt x="2098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667;p52"/>
          <p:cNvSpPr/>
          <p:nvPr/>
        </p:nvSpPr>
        <p:spPr>
          <a:xfrm>
            <a:off x="9122100" y="734250"/>
            <a:ext cx="164350" cy="164350"/>
          </a:xfrm>
          <a:custGeom>
            <a:rect b="b" l="l" r="r" t="t"/>
            <a:pathLst>
              <a:path extrusionOk="0" h="6574" w="6574">
                <a:moveTo>
                  <a:pt x="6218" y="337"/>
                </a:moveTo>
                <a:lnTo>
                  <a:pt x="6218" y="6236"/>
                </a:lnTo>
                <a:lnTo>
                  <a:pt x="319" y="6236"/>
                </a:lnTo>
                <a:lnTo>
                  <a:pt x="319" y="337"/>
                </a:lnTo>
                <a:close/>
                <a:moveTo>
                  <a:pt x="0" y="0"/>
                </a:moveTo>
                <a:lnTo>
                  <a:pt x="0" y="6573"/>
                </a:lnTo>
                <a:lnTo>
                  <a:pt x="6555" y="6573"/>
                </a:lnTo>
                <a:lnTo>
                  <a:pt x="6573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8" name="Google Shape;668;p52"/>
          <p:cNvSpPr/>
          <p:nvPr/>
        </p:nvSpPr>
        <p:spPr>
          <a:xfrm>
            <a:off x="8798600" y="1088650"/>
            <a:ext cx="155925" cy="156375"/>
          </a:xfrm>
          <a:custGeom>
            <a:rect b="b" l="l" r="r" t="t"/>
            <a:pathLst>
              <a:path extrusionOk="0" h="6255" w="6237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669;p52"/>
          <p:cNvSpPr/>
          <p:nvPr/>
        </p:nvSpPr>
        <p:spPr>
          <a:xfrm>
            <a:off x="6099342" y="-150600"/>
            <a:ext cx="96045" cy="95462"/>
          </a:xfrm>
          <a:custGeom>
            <a:rect b="b" l="l" r="r" t="t"/>
            <a:pathLst>
              <a:path extrusionOk="0" h="3109" w="3128">
                <a:moveTo>
                  <a:pt x="2678" y="431"/>
                </a:moveTo>
                <a:lnTo>
                  <a:pt x="2678" y="2659"/>
                </a:lnTo>
                <a:lnTo>
                  <a:pt x="450" y="2659"/>
                </a:lnTo>
                <a:lnTo>
                  <a:pt x="450" y="431"/>
                </a:lnTo>
                <a:close/>
                <a:moveTo>
                  <a:pt x="0" y="0"/>
                </a:moveTo>
                <a:lnTo>
                  <a:pt x="0" y="3109"/>
                </a:lnTo>
                <a:lnTo>
                  <a:pt x="3128" y="3109"/>
                </a:lnTo>
                <a:lnTo>
                  <a:pt x="3128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Google Shape;670;p52"/>
          <p:cNvSpPr/>
          <p:nvPr/>
        </p:nvSpPr>
        <p:spPr>
          <a:xfrm>
            <a:off x="6702523" y="444536"/>
            <a:ext cx="95493" cy="95462"/>
          </a:xfrm>
          <a:custGeom>
            <a:rect b="b" l="l" r="r" t="t"/>
            <a:pathLst>
              <a:path extrusionOk="0" h="3109" w="3110">
                <a:moveTo>
                  <a:pt x="2678" y="450"/>
                </a:moveTo>
                <a:lnTo>
                  <a:pt x="2678" y="2678"/>
                </a:lnTo>
                <a:lnTo>
                  <a:pt x="450" y="2678"/>
                </a:lnTo>
                <a:lnTo>
                  <a:pt x="450" y="450"/>
                </a:lnTo>
                <a:close/>
                <a:moveTo>
                  <a:pt x="1" y="0"/>
                </a:moveTo>
                <a:lnTo>
                  <a:pt x="1" y="3109"/>
                </a:lnTo>
                <a:lnTo>
                  <a:pt x="3109" y="3109"/>
                </a:lnTo>
                <a:lnTo>
                  <a:pt x="3109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1" name="Google Shape;671;p52"/>
          <p:cNvSpPr/>
          <p:nvPr/>
        </p:nvSpPr>
        <p:spPr>
          <a:xfrm>
            <a:off x="5904975" y="143222"/>
            <a:ext cx="82259" cy="82259"/>
          </a:xfrm>
          <a:custGeom>
            <a:rect b="b" l="l" r="r" t="t"/>
            <a:pathLst>
              <a:path extrusionOk="0" h="2679" w="2679">
                <a:moveTo>
                  <a:pt x="1" y="1"/>
                </a:moveTo>
                <a:lnTo>
                  <a:pt x="1" y="2679"/>
                </a:lnTo>
                <a:lnTo>
                  <a:pt x="2679" y="2679"/>
                </a:lnTo>
                <a:lnTo>
                  <a:pt x="2679" y="1"/>
                </a:lnTo>
                <a:close/>
              </a:path>
            </a:pathLst>
          </a:custGeom>
          <a:solidFill>
            <a:srgbClr val="00CF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2" name="Google Shape;672;p52"/>
          <p:cNvSpPr/>
          <p:nvPr/>
        </p:nvSpPr>
        <p:spPr>
          <a:xfrm>
            <a:off x="303600" y="4401725"/>
            <a:ext cx="167150" cy="167150"/>
          </a:xfrm>
          <a:custGeom>
            <a:rect b="b" l="l" r="r" t="t"/>
            <a:pathLst>
              <a:path extrusionOk="0" h="6686" w="6686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3" name="Google Shape;673;p52"/>
          <p:cNvSpPr/>
          <p:nvPr/>
        </p:nvSpPr>
        <p:spPr>
          <a:xfrm>
            <a:off x="816650" y="4612675"/>
            <a:ext cx="155925" cy="156375"/>
          </a:xfrm>
          <a:custGeom>
            <a:rect b="b" l="l" r="r" t="t"/>
            <a:pathLst>
              <a:path extrusionOk="0" h="6255" w="6237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1_1_1"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53"/>
          <p:cNvSpPr txBox="1"/>
          <p:nvPr>
            <p:ph type="ctrTitle"/>
          </p:nvPr>
        </p:nvSpPr>
        <p:spPr>
          <a:xfrm>
            <a:off x="1121525" y="2302200"/>
            <a:ext cx="1881300" cy="45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6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676" name="Google Shape;676;p53"/>
          <p:cNvSpPr txBox="1"/>
          <p:nvPr>
            <p:ph idx="1" type="subTitle"/>
          </p:nvPr>
        </p:nvSpPr>
        <p:spPr>
          <a:xfrm>
            <a:off x="961925" y="1643751"/>
            <a:ext cx="22005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7" name="Google Shape;677;p53"/>
          <p:cNvSpPr txBox="1"/>
          <p:nvPr>
            <p:ph idx="2" type="ctrTitle"/>
          </p:nvPr>
        </p:nvSpPr>
        <p:spPr>
          <a:xfrm>
            <a:off x="3628263" y="2302200"/>
            <a:ext cx="1881300" cy="45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6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678" name="Google Shape;678;p53"/>
          <p:cNvSpPr txBox="1"/>
          <p:nvPr>
            <p:ph idx="3" type="subTitle"/>
          </p:nvPr>
        </p:nvSpPr>
        <p:spPr>
          <a:xfrm>
            <a:off x="3468663" y="1643759"/>
            <a:ext cx="22005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9" name="Google Shape;679;p53"/>
          <p:cNvSpPr txBox="1"/>
          <p:nvPr>
            <p:ph idx="4" type="ctrTitle"/>
          </p:nvPr>
        </p:nvSpPr>
        <p:spPr>
          <a:xfrm>
            <a:off x="6142624" y="2302200"/>
            <a:ext cx="1881300" cy="45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6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680" name="Google Shape;680;p53"/>
          <p:cNvSpPr txBox="1"/>
          <p:nvPr>
            <p:ph idx="5" type="subTitle"/>
          </p:nvPr>
        </p:nvSpPr>
        <p:spPr>
          <a:xfrm>
            <a:off x="5947924" y="1643751"/>
            <a:ext cx="22707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1" name="Google Shape;681;p53"/>
          <p:cNvSpPr txBox="1"/>
          <p:nvPr>
            <p:ph idx="6" type="ctrTitle"/>
          </p:nvPr>
        </p:nvSpPr>
        <p:spPr>
          <a:xfrm>
            <a:off x="618825" y="411675"/>
            <a:ext cx="4727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682" name="Google Shape;682;p53"/>
          <p:cNvSpPr txBox="1"/>
          <p:nvPr>
            <p:ph idx="7" type="ctrTitle"/>
          </p:nvPr>
        </p:nvSpPr>
        <p:spPr>
          <a:xfrm>
            <a:off x="1121525" y="4134800"/>
            <a:ext cx="1881300" cy="45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6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683" name="Google Shape;683;p53"/>
          <p:cNvSpPr txBox="1"/>
          <p:nvPr>
            <p:ph idx="8" type="subTitle"/>
          </p:nvPr>
        </p:nvSpPr>
        <p:spPr>
          <a:xfrm>
            <a:off x="961925" y="3479251"/>
            <a:ext cx="22005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4" name="Google Shape;684;p53"/>
          <p:cNvSpPr txBox="1"/>
          <p:nvPr>
            <p:ph idx="9" type="ctrTitle"/>
          </p:nvPr>
        </p:nvSpPr>
        <p:spPr>
          <a:xfrm>
            <a:off x="3628263" y="4134800"/>
            <a:ext cx="1881300" cy="45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6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685" name="Google Shape;685;p53"/>
          <p:cNvSpPr txBox="1"/>
          <p:nvPr>
            <p:ph idx="13" type="subTitle"/>
          </p:nvPr>
        </p:nvSpPr>
        <p:spPr>
          <a:xfrm>
            <a:off x="3533613" y="3479251"/>
            <a:ext cx="20706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6" name="Google Shape;686;p53"/>
          <p:cNvSpPr txBox="1"/>
          <p:nvPr>
            <p:ph idx="14" type="ctrTitle"/>
          </p:nvPr>
        </p:nvSpPr>
        <p:spPr>
          <a:xfrm>
            <a:off x="6142624" y="4134800"/>
            <a:ext cx="1881300" cy="45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6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 Condensed Medium"/>
              <a:buNone/>
              <a:defRPr sz="1800">
                <a:solidFill>
                  <a:srgbClr val="000000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687" name="Google Shape;687;p53"/>
          <p:cNvSpPr txBox="1"/>
          <p:nvPr>
            <p:ph idx="15" type="subTitle"/>
          </p:nvPr>
        </p:nvSpPr>
        <p:spPr>
          <a:xfrm>
            <a:off x="5947924" y="3479251"/>
            <a:ext cx="22707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8" name="Google Shape;688;p53"/>
          <p:cNvSpPr/>
          <p:nvPr/>
        </p:nvSpPr>
        <p:spPr>
          <a:xfrm>
            <a:off x="7573050" y="277375"/>
            <a:ext cx="167150" cy="167150"/>
          </a:xfrm>
          <a:custGeom>
            <a:rect b="b" l="l" r="r" t="t"/>
            <a:pathLst>
              <a:path extrusionOk="0" h="6686" w="6686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9" name="Google Shape;689;p53"/>
          <p:cNvSpPr/>
          <p:nvPr/>
        </p:nvSpPr>
        <p:spPr>
          <a:xfrm>
            <a:off x="8985850" y="411675"/>
            <a:ext cx="108650" cy="108650"/>
          </a:xfrm>
          <a:custGeom>
            <a:rect b="b" l="l" r="r" t="t"/>
            <a:pathLst>
              <a:path extrusionOk="0" h="4346" w="4346">
                <a:moveTo>
                  <a:pt x="4008" y="356"/>
                </a:moveTo>
                <a:lnTo>
                  <a:pt x="4008" y="4027"/>
                </a:lnTo>
                <a:lnTo>
                  <a:pt x="338" y="4027"/>
                </a:lnTo>
                <a:lnTo>
                  <a:pt x="338" y="356"/>
                </a:lnTo>
                <a:close/>
                <a:moveTo>
                  <a:pt x="1" y="1"/>
                </a:moveTo>
                <a:lnTo>
                  <a:pt x="1" y="4345"/>
                </a:lnTo>
                <a:lnTo>
                  <a:pt x="4346" y="4345"/>
                </a:lnTo>
                <a:lnTo>
                  <a:pt x="4346" y="1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0" name="Google Shape;690;p53"/>
          <p:cNvSpPr/>
          <p:nvPr/>
        </p:nvSpPr>
        <p:spPr>
          <a:xfrm>
            <a:off x="8359450" y="555875"/>
            <a:ext cx="52475" cy="52450"/>
          </a:xfrm>
          <a:custGeom>
            <a:rect b="b" l="l" r="r" t="t"/>
            <a:pathLst>
              <a:path extrusionOk="0" h="2098" w="2099">
                <a:moveTo>
                  <a:pt x="1761" y="319"/>
                </a:moveTo>
                <a:lnTo>
                  <a:pt x="1761" y="1761"/>
                </a:lnTo>
                <a:lnTo>
                  <a:pt x="319" y="1761"/>
                </a:lnTo>
                <a:lnTo>
                  <a:pt x="319" y="319"/>
                </a:lnTo>
                <a:close/>
                <a:moveTo>
                  <a:pt x="1" y="0"/>
                </a:moveTo>
                <a:lnTo>
                  <a:pt x="1" y="2098"/>
                </a:lnTo>
                <a:lnTo>
                  <a:pt x="2098" y="2098"/>
                </a:lnTo>
                <a:lnTo>
                  <a:pt x="2098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1" name="Google Shape;691;p53"/>
          <p:cNvSpPr/>
          <p:nvPr/>
        </p:nvSpPr>
        <p:spPr>
          <a:xfrm>
            <a:off x="9122100" y="734250"/>
            <a:ext cx="164350" cy="164350"/>
          </a:xfrm>
          <a:custGeom>
            <a:rect b="b" l="l" r="r" t="t"/>
            <a:pathLst>
              <a:path extrusionOk="0" h="6574" w="6574">
                <a:moveTo>
                  <a:pt x="6218" y="337"/>
                </a:moveTo>
                <a:lnTo>
                  <a:pt x="6218" y="6236"/>
                </a:lnTo>
                <a:lnTo>
                  <a:pt x="319" y="6236"/>
                </a:lnTo>
                <a:lnTo>
                  <a:pt x="319" y="337"/>
                </a:lnTo>
                <a:close/>
                <a:moveTo>
                  <a:pt x="0" y="0"/>
                </a:moveTo>
                <a:lnTo>
                  <a:pt x="0" y="6573"/>
                </a:lnTo>
                <a:lnTo>
                  <a:pt x="6555" y="6573"/>
                </a:lnTo>
                <a:lnTo>
                  <a:pt x="6573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2" name="Google Shape;692;p53"/>
          <p:cNvSpPr/>
          <p:nvPr/>
        </p:nvSpPr>
        <p:spPr>
          <a:xfrm>
            <a:off x="8798600" y="1088650"/>
            <a:ext cx="155925" cy="156375"/>
          </a:xfrm>
          <a:custGeom>
            <a:rect b="b" l="l" r="r" t="t"/>
            <a:pathLst>
              <a:path extrusionOk="0" h="6255" w="6237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3" name="Google Shape;693;p53"/>
          <p:cNvSpPr/>
          <p:nvPr/>
        </p:nvSpPr>
        <p:spPr>
          <a:xfrm>
            <a:off x="6702523" y="444536"/>
            <a:ext cx="95493" cy="95462"/>
          </a:xfrm>
          <a:custGeom>
            <a:rect b="b" l="l" r="r" t="t"/>
            <a:pathLst>
              <a:path extrusionOk="0" h="3109" w="3110">
                <a:moveTo>
                  <a:pt x="2678" y="450"/>
                </a:moveTo>
                <a:lnTo>
                  <a:pt x="2678" y="2678"/>
                </a:lnTo>
                <a:lnTo>
                  <a:pt x="450" y="2678"/>
                </a:lnTo>
                <a:lnTo>
                  <a:pt x="450" y="450"/>
                </a:lnTo>
                <a:close/>
                <a:moveTo>
                  <a:pt x="1" y="0"/>
                </a:moveTo>
                <a:lnTo>
                  <a:pt x="1" y="3109"/>
                </a:lnTo>
                <a:lnTo>
                  <a:pt x="3109" y="3109"/>
                </a:lnTo>
                <a:lnTo>
                  <a:pt x="3109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4" name="Google Shape;694;p53"/>
          <p:cNvSpPr/>
          <p:nvPr/>
        </p:nvSpPr>
        <p:spPr>
          <a:xfrm>
            <a:off x="5904975" y="143222"/>
            <a:ext cx="82259" cy="82259"/>
          </a:xfrm>
          <a:custGeom>
            <a:rect b="b" l="l" r="r" t="t"/>
            <a:pathLst>
              <a:path extrusionOk="0" h="2679" w="2679">
                <a:moveTo>
                  <a:pt x="1" y="1"/>
                </a:moveTo>
                <a:lnTo>
                  <a:pt x="1" y="2679"/>
                </a:lnTo>
                <a:lnTo>
                  <a:pt x="2679" y="2679"/>
                </a:lnTo>
                <a:lnTo>
                  <a:pt x="2679" y="1"/>
                </a:lnTo>
                <a:close/>
              </a:path>
            </a:pathLst>
          </a:custGeom>
          <a:solidFill>
            <a:srgbClr val="00CF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5" name="Google Shape;695;p53"/>
          <p:cNvSpPr/>
          <p:nvPr/>
        </p:nvSpPr>
        <p:spPr>
          <a:xfrm>
            <a:off x="303600" y="4401725"/>
            <a:ext cx="167150" cy="167150"/>
          </a:xfrm>
          <a:custGeom>
            <a:rect b="b" l="l" r="r" t="t"/>
            <a:pathLst>
              <a:path extrusionOk="0" h="6686" w="6686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6" name="Google Shape;696;p53"/>
          <p:cNvSpPr/>
          <p:nvPr/>
        </p:nvSpPr>
        <p:spPr>
          <a:xfrm>
            <a:off x="564075" y="4753900"/>
            <a:ext cx="155925" cy="156375"/>
          </a:xfrm>
          <a:custGeom>
            <a:rect b="b" l="l" r="r" t="t"/>
            <a:pathLst>
              <a:path extrusionOk="0" h="6255" w="6237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54"/>
          <p:cNvSpPr txBox="1"/>
          <p:nvPr>
            <p:ph idx="1" type="body"/>
          </p:nvPr>
        </p:nvSpPr>
        <p:spPr>
          <a:xfrm>
            <a:off x="618306" y="2199025"/>
            <a:ext cx="1905900" cy="129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9" name="Google Shape;699;p54"/>
          <p:cNvSpPr txBox="1"/>
          <p:nvPr>
            <p:ph type="ctrTitle"/>
          </p:nvPr>
        </p:nvSpPr>
        <p:spPr>
          <a:xfrm>
            <a:off x="618825" y="411675"/>
            <a:ext cx="4727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700" name="Google Shape;700;p54"/>
          <p:cNvSpPr/>
          <p:nvPr/>
        </p:nvSpPr>
        <p:spPr>
          <a:xfrm>
            <a:off x="7131388" y="365350"/>
            <a:ext cx="167150" cy="167150"/>
          </a:xfrm>
          <a:custGeom>
            <a:rect b="b" l="l" r="r" t="t"/>
            <a:pathLst>
              <a:path extrusionOk="0" h="6686" w="6686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54"/>
          <p:cNvSpPr/>
          <p:nvPr/>
        </p:nvSpPr>
        <p:spPr>
          <a:xfrm>
            <a:off x="8403188" y="218375"/>
            <a:ext cx="108650" cy="108650"/>
          </a:xfrm>
          <a:custGeom>
            <a:rect b="b" l="l" r="r" t="t"/>
            <a:pathLst>
              <a:path extrusionOk="0" h="4346" w="4346">
                <a:moveTo>
                  <a:pt x="4008" y="356"/>
                </a:moveTo>
                <a:lnTo>
                  <a:pt x="4008" y="4027"/>
                </a:lnTo>
                <a:lnTo>
                  <a:pt x="338" y="4027"/>
                </a:lnTo>
                <a:lnTo>
                  <a:pt x="338" y="356"/>
                </a:lnTo>
                <a:close/>
                <a:moveTo>
                  <a:pt x="1" y="1"/>
                </a:moveTo>
                <a:lnTo>
                  <a:pt x="1" y="4345"/>
                </a:lnTo>
                <a:lnTo>
                  <a:pt x="4346" y="4345"/>
                </a:lnTo>
                <a:lnTo>
                  <a:pt x="4346" y="1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p54"/>
          <p:cNvSpPr/>
          <p:nvPr/>
        </p:nvSpPr>
        <p:spPr>
          <a:xfrm>
            <a:off x="7776788" y="362575"/>
            <a:ext cx="52475" cy="52450"/>
          </a:xfrm>
          <a:custGeom>
            <a:rect b="b" l="l" r="r" t="t"/>
            <a:pathLst>
              <a:path extrusionOk="0" h="2098" w="2099">
                <a:moveTo>
                  <a:pt x="1761" y="319"/>
                </a:moveTo>
                <a:lnTo>
                  <a:pt x="1761" y="1761"/>
                </a:lnTo>
                <a:lnTo>
                  <a:pt x="319" y="1761"/>
                </a:lnTo>
                <a:lnTo>
                  <a:pt x="319" y="319"/>
                </a:lnTo>
                <a:close/>
                <a:moveTo>
                  <a:pt x="1" y="0"/>
                </a:moveTo>
                <a:lnTo>
                  <a:pt x="1" y="2098"/>
                </a:lnTo>
                <a:lnTo>
                  <a:pt x="2098" y="2098"/>
                </a:lnTo>
                <a:lnTo>
                  <a:pt x="2098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54"/>
          <p:cNvSpPr/>
          <p:nvPr/>
        </p:nvSpPr>
        <p:spPr>
          <a:xfrm>
            <a:off x="8539438" y="540950"/>
            <a:ext cx="164350" cy="164350"/>
          </a:xfrm>
          <a:custGeom>
            <a:rect b="b" l="l" r="r" t="t"/>
            <a:pathLst>
              <a:path extrusionOk="0" h="6574" w="6574">
                <a:moveTo>
                  <a:pt x="6218" y="337"/>
                </a:moveTo>
                <a:lnTo>
                  <a:pt x="6218" y="6236"/>
                </a:lnTo>
                <a:lnTo>
                  <a:pt x="319" y="6236"/>
                </a:lnTo>
                <a:lnTo>
                  <a:pt x="319" y="337"/>
                </a:lnTo>
                <a:close/>
                <a:moveTo>
                  <a:pt x="0" y="0"/>
                </a:moveTo>
                <a:lnTo>
                  <a:pt x="0" y="6573"/>
                </a:lnTo>
                <a:lnTo>
                  <a:pt x="6555" y="6573"/>
                </a:lnTo>
                <a:lnTo>
                  <a:pt x="6573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04" name="Google Shape;704;p54"/>
          <p:cNvGrpSpPr/>
          <p:nvPr/>
        </p:nvGrpSpPr>
        <p:grpSpPr>
          <a:xfrm>
            <a:off x="6626134" y="-164562"/>
            <a:ext cx="121172" cy="760495"/>
            <a:chOff x="5245196" y="3136513"/>
            <a:chExt cx="121172" cy="760495"/>
          </a:xfrm>
        </p:grpSpPr>
        <p:sp>
          <p:nvSpPr>
            <p:cNvPr id="705" name="Google Shape;705;p54"/>
            <p:cNvSpPr/>
            <p:nvPr/>
          </p:nvSpPr>
          <p:spPr>
            <a:xfrm>
              <a:off x="5245196" y="3775810"/>
              <a:ext cx="121172" cy="121198"/>
            </a:xfrm>
            <a:custGeom>
              <a:rect b="b" l="l" r="r" t="t"/>
              <a:pathLst>
                <a:path extrusionOk="0" h="4625" w="4624">
                  <a:moveTo>
                    <a:pt x="0" y="1"/>
                  </a:moveTo>
                  <a:lnTo>
                    <a:pt x="0" y="4624"/>
                  </a:lnTo>
                  <a:lnTo>
                    <a:pt x="4624" y="4624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rgbClr val="E898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54"/>
            <p:cNvSpPr/>
            <p:nvPr/>
          </p:nvSpPr>
          <p:spPr>
            <a:xfrm>
              <a:off x="5309007" y="3136513"/>
              <a:ext cx="8464" cy="554288"/>
            </a:xfrm>
            <a:custGeom>
              <a:rect b="b" l="l" r="r" t="t"/>
              <a:pathLst>
                <a:path extrusionOk="0" h="21152" w="323">
                  <a:moveTo>
                    <a:pt x="166" y="1"/>
                  </a:moveTo>
                  <a:lnTo>
                    <a:pt x="0" y="21152"/>
                  </a:lnTo>
                  <a:lnTo>
                    <a:pt x="322" y="2115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07" name="Google Shape;707;p54"/>
          <p:cNvSpPr/>
          <p:nvPr/>
        </p:nvSpPr>
        <p:spPr>
          <a:xfrm>
            <a:off x="318213" y="4418900"/>
            <a:ext cx="108650" cy="108650"/>
          </a:xfrm>
          <a:custGeom>
            <a:rect b="b" l="l" r="r" t="t"/>
            <a:pathLst>
              <a:path extrusionOk="0" h="4346" w="4346">
                <a:moveTo>
                  <a:pt x="4008" y="356"/>
                </a:moveTo>
                <a:lnTo>
                  <a:pt x="4008" y="4027"/>
                </a:lnTo>
                <a:lnTo>
                  <a:pt x="338" y="4027"/>
                </a:lnTo>
                <a:lnTo>
                  <a:pt x="338" y="356"/>
                </a:lnTo>
                <a:close/>
                <a:moveTo>
                  <a:pt x="1" y="1"/>
                </a:moveTo>
                <a:lnTo>
                  <a:pt x="1" y="4345"/>
                </a:lnTo>
                <a:lnTo>
                  <a:pt x="4346" y="4345"/>
                </a:lnTo>
                <a:lnTo>
                  <a:pt x="4346" y="1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8" name="Google Shape;708;p54"/>
          <p:cNvSpPr/>
          <p:nvPr/>
        </p:nvSpPr>
        <p:spPr>
          <a:xfrm>
            <a:off x="454463" y="4741475"/>
            <a:ext cx="164350" cy="164350"/>
          </a:xfrm>
          <a:custGeom>
            <a:rect b="b" l="l" r="r" t="t"/>
            <a:pathLst>
              <a:path extrusionOk="0" h="6574" w="6574">
                <a:moveTo>
                  <a:pt x="6218" y="337"/>
                </a:moveTo>
                <a:lnTo>
                  <a:pt x="6218" y="6236"/>
                </a:lnTo>
                <a:lnTo>
                  <a:pt x="319" y="6236"/>
                </a:lnTo>
                <a:lnTo>
                  <a:pt x="319" y="337"/>
                </a:lnTo>
                <a:close/>
                <a:moveTo>
                  <a:pt x="0" y="0"/>
                </a:moveTo>
                <a:lnTo>
                  <a:pt x="0" y="6573"/>
                </a:lnTo>
                <a:lnTo>
                  <a:pt x="6555" y="6573"/>
                </a:lnTo>
                <a:lnTo>
                  <a:pt x="6573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"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55"/>
          <p:cNvSpPr txBox="1"/>
          <p:nvPr>
            <p:ph type="ctrTitle"/>
          </p:nvPr>
        </p:nvSpPr>
        <p:spPr>
          <a:xfrm>
            <a:off x="3068675" y="3075325"/>
            <a:ext cx="3055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11" name="Google Shape;711;p55"/>
          <p:cNvSpPr txBox="1"/>
          <p:nvPr>
            <p:ph idx="1" type="subTitle"/>
          </p:nvPr>
        </p:nvSpPr>
        <p:spPr>
          <a:xfrm>
            <a:off x="2333000" y="1799075"/>
            <a:ext cx="44781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2" name="Google Shape;712;p55"/>
          <p:cNvSpPr/>
          <p:nvPr/>
        </p:nvSpPr>
        <p:spPr>
          <a:xfrm>
            <a:off x="1621169" y="2890613"/>
            <a:ext cx="121198" cy="121434"/>
          </a:xfrm>
          <a:custGeom>
            <a:rect b="b" l="l" r="r" t="t"/>
            <a:pathLst>
              <a:path extrusionOk="0" h="4634" w="4625">
                <a:moveTo>
                  <a:pt x="1" y="0"/>
                </a:moveTo>
                <a:lnTo>
                  <a:pt x="1" y="4633"/>
                </a:lnTo>
                <a:lnTo>
                  <a:pt x="4625" y="4633"/>
                </a:lnTo>
                <a:lnTo>
                  <a:pt x="4625" y="0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3" name="Google Shape;713;p55"/>
          <p:cNvSpPr/>
          <p:nvPr/>
        </p:nvSpPr>
        <p:spPr>
          <a:xfrm>
            <a:off x="1238740" y="2106884"/>
            <a:ext cx="121434" cy="121434"/>
          </a:xfrm>
          <a:custGeom>
            <a:rect b="b" l="l" r="r" t="t"/>
            <a:pathLst>
              <a:path extrusionOk="0" h="4634" w="4634">
                <a:moveTo>
                  <a:pt x="0" y="1"/>
                </a:moveTo>
                <a:lnTo>
                  <a:pt x="0" y="4634"/>
                </a:lnTo>
                <a:lnTo>
                  <a:pt x="4633" y="4634"/>
                </a:lnTo>
                <a:lnTo>
                  <a:pt x="4633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4" name="Google Shape;714;p55"/>
          <p:cNvSpPr/>
          <p:nvPr/>
        </p:nvSpPr>
        <p:spPr>
          <a:xfrm>
            <a:off x="8710023" y="4821495"/>
            <a:ext cx="98059" cy="98295"/>
          </a:xfrm>
          <a:custGeom>
            <a:rect b="b" l="l" r="r" t="t"/>
            <a:pathLst>
              <a:path extrusionOk="0" fill="none" h="3751" w="3742">
                <a:moveTo>
                  <a:pt x="1" y="0"/>
                </a:moveTo>
                <a:lnTo>
                  <a:pt x="3742" y="0"/>
                </a:lnTo>
                <a:lnTo>
                  <a:pt x="3742" y="3750"/>
                </a:lnTo>
                <a:lnTo>
                  <a:pt x="1" y="3750"/>
                </a:lnTo>
                <a:close/>
              </a:path>
            </a:pathLst>
          </a:custGeom>
          <a:noFill/>
          <a:ln cap="flat" cmpd="sng" w="9525">
            <a:solidFill>
              <a:srgbClr val="E898AC"/>
            </a:solidFill>
            <a:prstDash val="solid"/>
            <a:miter lim="919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5" name="Google Shape;715;p55"/>
          <p:cNvSpPr/>
          <p:nvPr/>
        </p:nvSpPr>
        <p:spPr>
          <a:xfrm>
            <a:off x="275669" y="1557059"/>
            <a:ext cx="57834" cy="57599"/>
          </a:xfrm>
          <a:custGeom>
            <a:rect b="b" l="l" r="r" t="t"/>
            <a:pathLst>
              <a:path extrusionOk="0" fill="none" h="2198" w="2207">
                <a:moveTo>
                  <a:pt x="0" y="0"/>
                </a:moveTo>
                <a:lnTo>
                  <a:pt x="2207" y="0"/>
                </a:lnTo>
                <a:lnTo>
                  <a:pt x="2207" y="2197"/>
                </a:lnTo>
                <a:lnTo>
                  <a:pt x="0" y="2197"/>
                </a:lnTo>
                <a:close/>
              </a:path>
            </a:pathLst>
          </a:custGeom>
          <a:noFill/>
          <a:ln cap="flat" cmpd="sng" w="9525">
            <a:solidFill>
              <a:srgbClr val="00CFCC"/>
            </a:solidFill>
            <a:prstDash val="solid"/>
            <a:miter lim="9192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6" name="Google Shape;716;p55"/>
          <p:cNvSpPr/>
          <p:nvPr/>
        </p:nvSpPr>
        <p:spPr>
          <a:xfrm>
            <a:off x="8263673" y="2953681"/>
            <a:ext cx="104086" cy="104322"/>
          </a:xfrm>
          <a:custGeom>
            <a:rect b="b" l="l" r="r" t="t"/>
            <a:pathLst>
              <a:path extrusionOk="0" h="3981" w="3972">
                <a:moveTo>
                  <a:pt x="0" y="1"/>
                </a:moveTo>
                <a:lnTo>
                  <a:pt x="0" y="3981"/>
                </a:lnTo>
                <a:lnTo>
                  <a:pt x="3972" y="3981"/>
                </a:lnTo>
                <a:lnTo>
                  <a:pt x="3972" y="1"/>
                </a:lnTo>
                <a:close/>
              </a:path>
            </a:pathLst>
          </a:custGeom>
          <a:solidFill>
            <a:srgbClr val="00CF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17" name="Google Shape;717;p55"/>
          <p:cNvGrpSpPr/>
          <p:nvPr/>
        </p:nvGrpSpPr>
        <p:grpSpPr>
          <a:xfrm>
            <a:off x="8217007" y="3576772"/>
            <a:ext cx="188886" cy="1181532"/>
            <a:chOff x="2877432" y="975334"/>
            <a:chExt cx="188886" cy="1181532"/>
          </a:xfrm>
        </p:grpSpPr>
        <p:sp>
          <p:nvSpPr>
            <p:cNvPr id="718" name="Google Shape;718;p55"/>
            <p:cNvSpPr/>
            <p:nvPr/>
          </p:nvSpPr>
          <p:spPr>
            <a:xfrm>
              <a:off x="2877432" y="1968242"/>
              <a:ext cx="188886" cy="188624"/>
            </a:xfrm>
            <a:custGeom>
              <a:rect b="b" l="l" r="r" t="t"/>
              <a:pathLst>
                <a:path extrusionOk="0" fill="none" h="7198" w="7208">
                  <a:moveTo>
                    <a:pt x="1" y="0"/>
                  </a:moveTo>
                  <a:lnTo>
                    <a:pt x="7208" y="0"/>
                  </a:lnTo>
                  <a:lnTo>
                    <a:pt x="7208" y="7198"/>
                  </a:lnTo>
                  <a:lnTo>
                    <a:pt x="1" y="7198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55"/>
            <p:cNvSpPr/>
            <p:nvPr/>
          </p:nvSpPr>
          <p:spPr>
            <a:xfrm>
              <a:off x="2905393" y="1452501"/>
              <a:ext cx="133226" cy="133252"/>
            </a:xfrm>
            <a:custGeom>
              <a:rect b="b" l="l" r="r" t="t"/>
              <a:pathLst>
                <a:path extrusionOk="0" fill="none" h="5085" w="5084">
                  <a:moveTo>
                    <a:pt x="0" y="1"/>
                  </a:moveTo>
                  <a:lnTo>
                    <a:pt x="5083" y="1"/>
                  </a:lnTo>
                  <a:lnTo>
                    <a:pt x="5083" y="5084"/>
                  </a:lnTo>
                  <a:lnTo>
                    <a:pt x="0" y="5084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55"/>
            <p:cNvSpPr/>
            <p:nvPr/>
          </p:nvSpPr>
          <p:spPr>
            <a:xfrm>
              <a:off x="2931651" y="975334"/>
              <a:ext cx="80476" cy="80711"/>
            </a:xfrm>
            <a:custGeom>
              <a:rect b="b" l="l" r="r" t="t"/>
              <a:pathLst>
                <a:path extrusionOk="0" fill="none" h="3080" w="3071">
                  <a:moveTo>
                    <a:pt x="0" y="0"/>
                  </a:moveTo>
                  <a:lnTo>
                    <a:pt x="3070" y="0"/>
                  </a:lnTo>
                  <a:lnTo>
                    <a:pt x="3070" y="3080"/>
                  </a:lnTo>
                  <a:lnTo>
                    <a:pt x="0" y="3080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21" name="Google Shape;721;p55"/>
          <p:cNvSpPr/>
          <p:nvPr/>
        </p:nvSpPr>
        <p:spPr>
          <a:xfrm>
            <a:off x="8718796" y="1164882"/>
            <a:ext cx="80502" cy="80476"/>
          </a:xfrm>
          <a:custGeom>
            <a:rect b="b" l="l" r="r" t="t"/>
            <a:pathLst>
              <a:path extrusionOk="0" h="3071" w="3072">
                <a:moveTo>
                  <a:pt x="1" y="0"/>
                </a:moveTo>
                <a:lnTo>
                  <a:pt x="1" y="3070"/>
                </a:lnTo>
                <a:lnTo>
                  <a:pt x="3071" y="3070"/>
                </a:lnTo>
                <a:lnTo>
                  <a:pt x="3071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22" name="Google Shape;722;p55"/>
          <p:cNvGrpSpPr/>
          <p:nvPr/>
        </p:nvGrpSpPr>
        <p:grpSpPr>
          <a:xfrm>
            <a:off x="7519346" y="3243318"/>
            <a:ext cx="98059" cy="1147595"/>
            <a:chOff x="3347921" y="16006"/>
            <a:chExt cx="98059" cy="1147595"/>
          </a:xfrm>
        </p:grpSpPr>
        <p:sp>
          <p:nvSpPr>
            <p:cNvPr id="723" name="Google Shape;723;p55"/>
            <p:cNvSpPr/>
            <p:nvPr/>
          </p:nvSpPr>
          <p:spPr>
            <a:xfrm>
              <a:off x="3347921" y="1065280"/>
              <a:ext cx="98059" cy="98321"/>
            </a:xfrm>
            <a:custGeom>
              <a:rect b="b" l="l" r="r" t="t"/>
              <a:pathLst>
                <a:path extrusionOk="0" fill="none" h="3752" w="3742">
                  <a:moveTo>
                    <a:pt x="0" y="1"/>
                  </a:moveTo>
                  <a:lnTo>
                    <a:pt x="3741" y="1"/>
                  </a:lnTo>
                  <a:lnTo>
                    <a:pt x="3741" y="3751"/>
                  </a:lnTo>
                  <a:lnTo>
                    <a:pt x="0" y="3751"/>
                  </a:lnTo>
                  <a:close/>
                </a:path>
              </a:pathLst>
            </a:custGeom>
            <a:noFill/>
            <a:ln cap="flat" cmpd="sng" w="9525">
              <a:solidFill>
                <a:srgbClr val="E898AC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Google Shape;724;p55"/>
            <p:cNvSpPr/>
            <p:nvPr/>
          </p:nvSpPr>
          <p:spPr>
            <a:xfrm>
              <a:off x="3392705" y="16006"/>
              <a:ext cx="8464" cy="894665"/>
            </a:xfrm>
            <a:custGeom>
              <a:rect b="b" l="l" r="r" t="t"/>
              <a:pathLst>
                <a:path extrusionOk="0" h="34141" w="323">
                  <a:moveTo>
                    <a:pt x="157" y="1"/>
                  </a:moveTo>
                  <a:lnTo>
                    <a:pt x="1" y="34141"/>
                  </a:lnTo>
                  <a:lnTo>
                    <a:pt x="323" y="34141"/>
                  </a:lnTo>
                  <a:lnTo>
                    <a:pt x="157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25" name="Google Shape;725;p55"/>
          <p:cNvGrpSpPr/>
          <p:nvPr/>
        </p:nvGrpSpPr>
        <p:grpSpPr>
          <a:xfrm>
            <a:off x="805821" y="2953663"/>
            <a:ext cx="121172" cy="760495"/>
            <a:chOff x="5245196" y="3136513"/>
            <a:chExt cx="121172" cy="760495"/>
          </a:xfrm>
        </p:grpSpPr>
        <p:sp>
          <p:nvSpPr>
            <p:cNvPr id="726" name="Google Shape;726;p55"/>
            <p:cNvSpPr/>
            <p:nvPr/>
          </p:nvSpPr>
          <p:spPr>
            <a:xfrm>
              <a:off x="5245196" y="3775810"/>
              <a:ext cx="121172" cy="121198"/>
            </a:xfrm>
            <a:custGeom>
              <a:rect b="b" l="l" r="r" t="t"/>
              <a:pathLst>
                <a:path extrusionOk="0" h="4625" w="4624">
                  <a:moveTo>
                    <a:pt x="0" y="1"/>
                  </a:moveTo>
                  <a:lnTo>
                    <a:pt x="0" y="4624"/>
                  </a:lnTo>
                  <a:lnTo>
                    <a:pt x="4624" y="4624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rgbClr val="E898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55"/>
            <p:cNvSpPr/>
            <p:nvPr/>
          </p:nvSpPr>
          <p:spPr>
            <a:xfrm>
              <a:off x="5309007" y="3136513"/>
              <a:ext cx="8464" cy="554288"/>
            </a:xfrm>
            <a:custGeom>
              <a:rect b="b" l="l" r="r" t="t"/>
              <a:pathLst>
                <a:path extrusionOk="0" h="21152" w="323">
                  <a:moveTo>
                    <a:pt x="166" y="1"/>
                  </a:moveTo>
                  <a:lnTo>
                    <a:pt x="0" y="21152"/>
                  </a:lnTo>
                  <a:lnTo>
                    <a:pt x="322" y="2115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28" name="Google Shape;728;p55"/>
          <p:cNvGrpSpPr/>
          <p:nvPr/>
        </p:nvGrpSpPr>
        <p:grpSpPr>
          <a:xfrm>
            <a:off x="250617" y="2402301"/>
            <a:ext cx="188650" cy="2468355"/>
            <a:chOff x="250617" y="2402301"/>
            <a:chExt cx="188650" cy="2468355"/>
          </a:xfrm>
        </p:grpSpPr>
        <p:sp>
          <p:nvSpPr>
            <p:cNvPr id="729" name="Google Shape;729;p55"/>
            <p:cNvSpPr/>
            <p:nvPr/>
          </p:nvSpPr>
          <p:spPr>
            <a:xfrm>
              <a:off x="250617" y="4681770"/>
              <a:ext cx="188650" cy="188886"/>
            </a:xfrm>
            <a:custGeom>
              <a:rect b="b" l="l" r="r" t="t"/>
              <a:pathLst>
                <a:path extrusionOk="0" fill="none" h="7208" w="7199">
                  <a:moveTo>
                    <a:pt x="0" y="1"/>
                  </a:moveTo>
                  <a:lnTo>
                    <a:pt x="7198" y="1"/>
                  </a:lnTo>
                  <a:lnTo>
                    <a:pt x="7198" y="7207"/>
                  </a:lnTo>
                  <a:lnTo>
                    <a:pt x="0" y="7207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55"/>
            <p:cNvSpPr/>
            <p:nvPr/>
          </p:nvSpPr>
          <p:spPr>
            <a:xfrm>
              <a:off x="278316" y="4166291"/>
              <a:ext cx="133226" cy="133226"/>
            </a:xfrm>
            <a:custGeom>
              <a:rect b="b" l="l" r="r" t="t"/>
              <a:pathLst>
                <a:path extrusionOk="0" fill="none" h="5084" w="5084">
                  <a:moveTo>
                    <a:pt x="1" y="0"/>
                  </a:moveTo>
                  <a:lnTo>
                    <a:pt x="5084" y="0"/>
                  </a:lnTo>
                  <a:lnTo>
                    <a:pt x="5084" y="5084"/>
                  </a:lnTo>
                  <a:lnTo>
                    <a:pt x="1" y="5084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55"/>
            <p:cNvSpPr/>
            <p:nvPr/>
          </p:nvSpPr>
          <p:spPr>
            <a:xfrm>
              <a:off x="304573" y="3689098"/>
              <a:ext cx="80476" cy="80476"/>
            </a:xfrm>
            <a:custGeom>
              <a:rect b="b" l="l" r="r" t="t"/>
              <a:pathLst>
                <a:path extrusionOk="0" fill="none" h="3071" w="3071">
                  <a:moveTo>
                    <a:pt x="1" y="0"/>
                  </a:moveTo>
                  <a:lnTo>
                    <a:pt x="3071" y="0"/>
                  </a:lnTo>
                  <a:lnTo>
                    <a:pt x="3071" y="3071"/>
                  </a:lnTo>
                  <a:lnTo>
                    <a:pt x="1" y="3071"/>
                  </a:lnTo>
                  <a:close/>
                </a:path>
              </a:pathLst>
            </a:custGeom>
            <a:noFill/>
            <a:ln cap="flat" cmpd="sng" w="9525">
              <a:solidFill>
                <a:srgbClr val="FF9973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55"/>
            <p:cNvSpPr/>
            <p:nvPr/>
          </p:nvSpPr>
          <p:spPr>
            <a:xfrm>
              <a:off x="340710" y="2402301"/>
              <a:ext cx="8464" cy="1011487"/>
            </a:xfrm>
            <a:custGeom>
              <a:rect b="b" l="l" r="r" t="t"/>
              <a:pathLst>
                <a:path extrusionOk="0" h="38599" w="323">
                  <a:moveTo>
                    <a:pt x="157" y="1"/>
                  </a:moveTo>
                  <a:lnTo>
                    <a:pt x="0" y="38599"/>
                  </a:lnTo>
                  <a:lnTo>
                    <a:pt x="322" y="38599"/>
                  </a:lnTo>
                  <a:lnTo>
                    <a:pt x="157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33" name="Google Shape;733;p55"/>
          <p:cNvSpPr/>
          <p:nvPr/>
        </p:nvSpPr>
        <p:spPr>
          <a:xfrm>
            <a:off x="8307214" y="-383977"/>
            <a:ext cx="8464" cy="2519637"/>
          </a:xfrm>
          <a:custGeom>
            <a:rect b="b" l="l" r="r" t="t"/>
            <a:pathLst>
              <a:path extrusionOk="0" h="96151" w="323">
                <a:moveTo>
                  <a:pt x="166" y="0"/>
                </a:moveTo>
                <a:lnTo>
                  <a:pt x="1" y="96150"/>
                </a:lnTo>
                <a:lnTo>
                  <a:pt x="323" y="96150"/>
                </a:lnTo>
                <a:lnTo>
                  <a:pt x="16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734;p55"/>
          <p:cNvSpPr/>
          <p:nvPr/>
        </p:nvSpPr>
        <p:spPr>
          <a:xfrm>
            <a:off x="646863" y="21446"/>
            <a:ext cx="8464" cy="1689069"/>
          </a:xfrm>
          <a:custGeom>
            <a:rect b="b" l="l" r="r" t="t"/>
            <a:pathLst>
              <a:path extrusionOk="0" h="64456" w="323">
                <a:moveTo>
                  <a:pt x="166" y="0"/>
                </a:moveTo>
                <a:lnTo>
                  <a:pt x="1" y="64456"/>
                </a:lnTo>
                <a:lnTo>
                  <a:pt x="322" y="64456"/>
                </a:lnTo>
                <a:lnTo>
                  <a:pt x="16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35" name="Google Shape;735;p55"/>
          <p:cNvGrpSpPr/>
          <p:nvPr/>
        </p:nvGrpSpPr>
        <p:grpSpPr>
          <a:xfrm>
            <a:off x="2038689" y="173907"/>
            <a:ext cx="57599" cy="831799"/>
            <a:chOff x="2038689" y="173907"/>
            <a:chExt cx="57599" cy="831799"/>
          </a:xfrm>
        </p:grpSpPr>
        <p:sp>
          <p:nvSpPr>
            <p:cNvPr id="736" name="Google Shape;736;p55"/>
            <p:cNvSpPr/>
            <p:nvPr/>
          </p:nvSpPr>
          <p:spPr>
            <a:xfrm>
              <a:off x="2038689" y="947872"/>
              <a:ext cx="57599" cy="57834"/>
            </a:xfrm>
            <a:custGeom>
              <a:rect b="b" l="l" r="r" t="t"/>
              <a:pathLst>
                <a:path extrusionOk="0" fill="none" h="2207" w="2198">
                  <a:moveTo>
                    <a:pt x="1" y="0"/>
                  </a:moveTo>
                  <a:lnTo>
                    <a:pt x="2197" y="0"/>
                  </a:lnTo>
                  <a:lnTo>
                    <a:pt x="2197" y="2206"/>
                  </a:lnTo>
                  <a:lnTo>
                    <a:pt x="1" y="2206"/>
                  </a:lnTo>
                  <a:close/>
                </a:path>
              </a:pathLst>
            </a:custGeom>
            <a:noFill/>
            <a:ln cap="flat" cmpd="sng" w="9525">
              <a:solidFill>
                <a:srgbClr val="00CFCC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7" name="Google Shape;737;p55"/>
            <p:cNvSpPr/>
            <p:nvPr/>
          </p:nvSpPr>
          <p:spPr>
            <a:xfrm>
              <a:off x="2063269" y="173907"/>
              <a:ext cx="8438" cy="692074"/>
            </a:xfrm>
            <a:custGeom>
              <a:rect b="b" l="l" r="r" t="t"/>
              <a:pathLst>
                <a:path extrusionOk="0" h="26410" w="322">
                  <a:moveTo>
                    <a:pt x="166" y="1"/>
                  </a:moveTo>
                  <a:lnTo>
                    <a:pt x="0" y="26410"/>
                  </a:lnTo>
                  <a:lnTo>
                    <a:pt x="322" y="26410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38" name="Google Shape;738;p55"/>
          <p:cNvSpPr/>
          <p:nvPr/>
        </p:nvSpPr>
        <p:spPr>
          <a:xfrm>
            <a:off x="7582340" y="1834534"/>
            <a:ext cx="121434" cy="121434"/>
          </a:xfrm>
          <a:custGeom>
            <a:rect b="b" l="l" r="r" t="t"/>
            <a:pathLst>
              <a:path extrusionOk="0" h="4634" w="4634">
                <a:moveTo>
                  <a:pt x="0" y="1"/>
                </a:moveTo>
                <a:lnTo>
                  <a:pt x="0" y="4634"/>
                </a:lnTo>
                <a:lnTo>
                  <a:pt x="4633" y="4634"/>
                </a:lnTo>
                <a:lnTo>
                  <a:pt x="4633" y="1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39" name="Google Shape;739;p55"/>
          <p:cNvGrpSpPr/>
          <p:nvPr/>
        </p:nvGrpSpPr>
        <p:grpSpPr>
          <a:xfrm>
            <a:off x="4920170" y="-496491"/>
            <a:ext cx="188886" cy="1181532"/>
            <a:chOff x="2877432" y="975334"/>
            <a:chExt cx="188886" cy="1181532"/>
          </a:xfrm>
        </p:grpSpPr>
        <p:sp>
          <p:nvSpPr>
            <p:cNvPr id="740" name="Google Shape;740;p55"/>
            <p:cNvSpPr/>
            <p:nvPr/>
          </p:nvSpPr>
          <p:spPr>
            <a:xfrm>
              <a:off x="2877432" y="1968242"/>
              <a:ext cx="188886" cy="188624"/>
            </a:xfrm>
            <a:custGeom>
              <a:rect b="b" l="l" r="r" t="t"/>
              <a:pathLst>
                <a:path extrusionOk="0" fill="none" h="7198" w="7208">
                  <a:moveTo>
                    <a:pt x="1" y="0"/>
                  </a:moveTo>
                  <a:lnTo>
                    <a:pt x="7208" y="0"/>
                  </a:lnTo>
                  <a:lnTo>
                    <a:pt x="7208" y="7198"/>
                  </a:lnTo>
                  <a:lnTo>
                    <a:pt x="1" y="7198"/>
                  </a:lnTo>
                  <a:close/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55"/>
            <p:cNvSpPr/>
            <p:nvPr/>
          </p:nvSpPr>
          <p:spPr>
            <a:xfrm>
              <a:off x="2905393" y="1452501"/>
              <a:ext cx="133226" cy="133252"/>
            </a:xfrm>
            <a:custGeom>
              <a:rect b="b" l="l" r="r" t="t"/>
              <a:pathLst>
                <a:path extrusionOk="0" fill="none" h="5085" w="5084">
                  <a:moveTo>
                    <a:pt x="0" y="1"/>
                  </a:moveTo>
                  <a:lnTo>
                    <a:pt x="5083" y="1"/>
                  </a:lnTo>
                  <a:lnTo>
                    <a:pt x="5083" y="5084"/>
                  </a:lnTo>
                  <a:lnTo>
                    <a:pt x="0" y="5084"/>
                  </a:lnTo>
                  <a:close/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2" name="Google Shape;742;p55"/>
            <p:cNvSpPr/>
            <p:nvPr/>
          </p:nvSpPr>
          <p:spPr>
            <a:xfrm>
              <a:off x="2931651" y="975334"/>
              <a:ext cx="80476" cy="80711"/>
            </a:xfrm>
            <a:custGeom>
              <a:rect b="b" l="l" r="r" t="t"/>
              <a:pathLst>
                <a:path extrusionOk="0" fill="none" h="3080" w="3071">
                  <a:moveTo>
                    <a:pt x="0" y="0"/>
                  </a:moveTo>
                  <a:lnTo>
                    <a:pt x="3070" y="0"/>
                  </a:lnTo>
                  <a:lnTo>
                    <a:pt x="3070" y="3080"/>
                  </a:lnTo>
                  <a:lnTo>
                    <a:pt x="0" y="3080"/>
                  </a:lnTo>
                  <a:close/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miter lim="9192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43" name="Google Shape;743;p55"/>
          <p:cNvSpPr/>
          <p:nvPr/>
        </p:nvSpPr>
        <p:spPr>
          <a:xfrm>
            <a:off x="7084804" y="549572"/>
            <a:ext cx="80476" cy="80476"/>
          </a:xfrm>
          <a:custGeom>
            <a:rect b="b" l="l" r="r" t="t"/>
            <a:pathLst>
              <a:path extrusionOk="0" h="3071" w="3071">
                <a:moveTo>
                  <a:pt x="1" y="1"/>
                </a:moveTo>
                <a:lnTo>
                  <a:pt x="1" y="3071"/>
                </a:lnTo>
                <a:lnTo>
                  <a:pt x="3071" y="3071"/>
                </a:lnTo>
                <a:lnTo>
                  <a:pt x="3071" y="1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44" name="Google Shape;744;p55"/>
          <p:cNvGrpSpPr/>
          <p:nvPr/>
        </p:nvGrpSpPr>
        <p:grpSpPr>
          <a:xfrm>
            <a:off x="3030471" y="-223849"/>
            <a:ext cx="121172" cy="760495"/>
            <a:chOff x="5245196" y="3136513"/>
            <a:chExt cx="121172" cy="760495"/>
          </a:xfrm>
        </p:grpSpPr>
        <p:sp>
          <p:nvSpPr>
            <p:cNvPr id="745" name="Google Shape;745;p55"/>
            <p:cNvSpPr/>
            <p:nvPr/>
          </p:nvSpPr>
          <p:spPr>
            <a:xfrm>
              <a:off x="5245196" y="3775810"/>
              <a:ext cx="121172" cy="121198"/>
            </a:xfrm>
            <a:custGeom>
              <a:rect b="b" l="l" r="r" t="t"/>
              <a:pathLst>
                <a:path extrusionOk="0" h="4625" w="4624">
                  <a:moveTo>
                    <a:pt x="0" y="1"/>
                  </a:moveTo>
                  <a:lnTo>
                    <a:pt x="0" y="4624"/>
                  </a:lnTo>
                  <a:lnTo>
                    <a:pt x="4624" y="4624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rgbClr val="E898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55"/>
            <p:cNvSpPr/>
            <p:nvPr/>
          </p:nvSpPr>
          <p:spPr>
            <a:xfrm>
              <a:off x="5309007" y="3136513"/>
              <a:ext cx="8464" cy="554288"/>
            </a:xfrm>
            <a:custGeom>
              <a:rect b="b" l="l" r="r" t="t"/>
              <a:pathLst>
                <a:path extrusionOk="0" h="21152" w="323">
                  <a:moveTo>
                    <a:pt x="166" y="1"/>
                  </a:moveTo>
                  <a:lnTo>
                    <a:pt x="0" y="21152"/>
                  </a:lnTo>
                  <a:lnTo>
                    <a:pt x="322" y="21152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47" name="Google Shape;747;p55"/>
          <p:cNvGrpSpPr/>
          <p:nvPr/>
        </p:nvGrpSpPr>
        <p:grpSpPr>
          <a:xfrm>
            <a:off x="2306292" y="2569221"/>
            <a:ext cx="199237" cy="2828935"/>
            <a:chOff x="1608717" y="1280046"/>
            <a:chExt cx="199237" cy="2828935"/>
          </a:xfrm>
        </p:grpSpPr>
        <p:sp>
          <p:nvSpPr>
            <p:cNvPr id="748" name="Google Shape;748;p55"/>
            <p:cNvSpPr/>
            <p:nvPr/>
          </p:nvSpPr>
          <p:spPr>
            <a:xfrm>
              <a:off x="1608717" y="3909744"/>
              <a:ext cx="199237" cy="199237"/>
            </a:xfrm>
            <a:custGeom>
              <a:rect b="b" l="l" r="r" t="t"/>
              <a:pathLst>
                <a:path extrusionOk="0" h="7603" w="7603">
                  <a:moveTo>
                    <a:pt x="0" y="1"/>
                  </a:moveTo>
                  <a:lnTo>
                    <a:pt x="0" y="7602"/>
                  </a:lnTo>
                  <a:lnTo>
                    <a:pt x="7602" y="7602"/>
                  </a:lnTo>
                  <a:lnTo>
                    <a:pt x="7602" y="1"/>
                  </a:ln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55"/>
            <p:cNvSpPr/>
            <p:nvPr/>
          </p:nvSpPr>
          <p:spPr>
            <a:xfrm>
              <a:off x="1656175" y="3269477"/>
              <a:ext cx="104086" cy="104086"/>
            </a:xfrm>
            <a:custGeom>
              <a:rect b="b" l="l" r="r" t="t"/>
              <a:pathLst>
                <a:path extrusionOk="0" h="3972" w="3972">
                  <a:moveTo>
                    <a:pt x="0" y="1"/>
                  </a:moveTo>
                  <a:lnTo>
                    <a:pt x="0" y="3972"/>
                  </a:lnTo>
                  <a:lnTo>
                    <a:pt x="3971" y="3972"/>
                  </a:lnTo>
                  <a:lnTo>
                    <a:pt x="3971" y="1"/>
                  </a:lnTo>
                  <a:close/>
                </a:path>
              </a:pathLst>
            </a:custGeom>
            <a:solidFill>
              <a:srgbClr val="00CF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55"/>
            <p:cNvSpPr/>
            <p:nvPr/>
          </p:nvSpPr>
          <p:spPr>
            <a:xfrm>
              <a:off x="1704104" y="1280046"/>
              <a:ext cx="8464" cy="1794099"/>
            </a:xfrm>
            <a:custGeom>
              <a:rect b="b" l="l" r="r" t="t"/>
              <a:pathLst>
                <a:path extrusionOk="0" h="68464" w="323">
                  <a:moveTo>
                    <a:pt x="157" y="0"/>
                  </a:moveTo>
                  <a:lnTo>
                    <a:pt x="0" y="68464"/>
                  </a:lnTo>
                  <a:lnTo>
                    <a:pt x="322" y="68464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FFD6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5"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56"/>
          <p:cNvSpPr txBox="1"/>
          <p:nvPr>
            <p:ph idx="1" type="subTitle"/>
          </p:nvPr>
        </p:nvSpPr>
        <p:spPr>
          <a:xfrm>
            <a:off x="6429027" y="3829680"/>
            <a:ext cx="2428200" cy="5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3" name="Google Shape;753;p56"/>
          <p:cNvSpPr/>
          <p:nvPr/>
        </p:nvSpPr>
        <p:spPr>
          <a:xfrm>
            <a:off x="7647375" y="949600"/>
            <a:ext cx="167150" cy="167150"/>
          </a:xfrm>
          <a:custGeom>
            <a:rect b="b" l="l" r="r" t="t"/>
            <a:pathLst>
              <a:path extrusionOk="0" h="6686" w="6686">
                <a:moveTo>
                  <a:pt x="6236" y="450"/>
                </a:moveTo>
                <a:lnTo>
                  <a:pt x="6236" y="6236"/>
                </a:lnTo>
                <a:lnTo>
                  <a:pt x="450" y="6236"/>
                </a:lnTo>
                <a:lnTo>
                  <a:pt x="450" y="450"/>
                </a:lnTo>
                <a:close/>
                <a:moveTo>
                  <a:pt x="0" y="0"/>
                </a:moveTo>
                <a:lnTo>
                  <a:pt x="0" y="6686"/>
                </a:lnTo>
                <a:lnTo>
                  <a:pt x="6686" y="6686"/>
                </a:lnTo>
                <a:lnTo>
                  <a:pt x="6686" y="0"/>
                </a:lnTo>
                <a:close/>
              </a:path>
            </a:pathLst>
          </a:custGeom>
          <a:solidFill>
            <a:srgbClr val="FFD6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4" name="Google Shape;754;p56"/>
          <p:cNvSpPr/>
          <p:nvPr/>
        </p:nvSpPr>
        <p:spPr>
          <a:xfrm>
            <a:off x="8985850" y="411675"/>
            <a:ext cx="108650" cy="108650"/>
          </a:xfrm>
          <a:custGeom>
            <a:rect b="b" l="l" r="r" t="t"/>
            <a:pathLst>
              <a:path extrusionOk="0" h="4346" w="4346">
                <a:moveTo>
                  <a:pt x="4008" y="356"/>
                </a:moveTo>
                <a:lnTo>
                  <a:pt x="4008" y="4027"/>
                </a:lnTo>
                <a:lnTo>
                  <a:pt x="338" y="4027"/>
                </a:lnTo>
                <a:lnTo>
                  <a:pt x="338" y="356"/>
                </a:lnTo>
                <a:close/>
                <a:moveTo>
                  <a:pt x="1" y="1"/>
                </a:moveTo>
                <a:lnTo>
                  <a:pt x="1" y="4345"/>
                </a:lnTo>
                <a:lnTo>
                  <a:pt x="4346" y="4345"/>
                </a:lnTo>
                <a:lnTo>
                  <a:pt x="4346" y="1"/>
                </a:lnTo>
                <a:close/>
              </a:path>
            </a:pathLst>
          </a:custGeom>
          <a:solidFill>
            <a:srgbClr val="E898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" name="Google Shape;755;p56"/>
          <p:cNvSpPr/>
          <p:nvPr/>
        </p:nvSpPr>
        <p:spPr>
          <a:xfrm>
            <a:off x="8359450" y="555875"/>
            <a:ext cx="52475" cy="52450"/>
          </a:xfrm>
          <a:custGeom>
            <a:rect b="b" l="l" r="r" t="t"/>
            <a:pathLst>
              <a:path extrusionOk="0" h="2098" w="2099">
                <a:moveTo>
                  <a:pt x="1761" y="319"/>
                </a:moveTo>
                <a:lnTo>
                  <a:pt x="1761" y="1761"/>
                </a:lnTo>
                <a:lnTo>
                  <a:pt x="319" y="1761"/>
                </a:lnTo>
                <a:lnTo>
                  <a:pt x="319" y="319"/>
                </a:lnTo>
                <a:close/>
                <a:moveTo>
                  <a:pt x="1" y="0"/>
                </a:moveTo>
                <a:lnTo>
                  <a:pt x="1" y="2098"/>
                </a:lnTo>
                <a:lnTo>
                  <a:pt x="2098" y="2098"/>
                </a:lnTo>
                <a:lnTo>
                  <a:pt x="2098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6" name="Google Shape;756;p56"/>
          <p:cNvSpPr/>
          <p:nvPr/>
        </p:nvSpPr>
        <p:spPr>
          <a:xfrm>
            <a:off x="9122100" y="734250"/>
            <a:ext cx="164350" cy="164350"/>
          </a:xfrm>
          <a:custGeom>
            <a:rect b="b" l="l" r="r" t="t"/>
            <a:pathLst>
              <a:path extrusionOk="0" h="6574" w="6574">
                <a:moveTo>
                  <a:pt x="6218" y="337"/>
                </a:moveTo>
                <a:lnTo>
                  <a:pt x="6218" y="6236"/>
                </a:lnTo>
                <a:lnTo>
                  <a:pt x="319" y="6236"/>
                </a:lnTo>
                <a:lnTo>
                  <a:pt x="319" y="337"/>
                </a:lnTo>
                <a:close/>
                <a:moveTo>
                  <a:pt x="0" y="0"/>
                </a:moveTo>
                <a:lnTo>
                  <a:pt x="0" y="6573"/>
                </a:lnTo>
                <a:lnTo>
                  <a:pt x="6555" y="6573"/>
                </a:lnTo>
                <a:lnTo>
                  <a:pt x="6573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7" name="Google Shape;757;p56"/>
          <p:cNvSpPr/>
          <p:nvPr/>
        </p:nvSpPr>
        <p:spPr>
          <a:xfrm>
            <a:off x="8798600" y="1088650"/>
            <a:ext cx="155925" cy="156375"/>
          </a:xfrm>
          <a:custGeom>
            <a:rect b="b" l="l" r="r" t="t"/>
            <a:pathLst>
              <a:path extrusionOk="0" h="6255" w="6237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8" name="Google Shape;758;p56"/>
          <p:cNvSpPr/>
          <p:nvPr/>
        </p:nvSpPr>
        <p:spPr>
          <a:xfrm>
            <a:off x="6099342" y="-150600"/>
            <a:ext cx="96045" cy="95462"/>
          </a:xfrm>
          <a:custGeom>
            <a:rect b="b" l="l" r="r" t="t"/>
            <a:pathLst>
              <a:path extrusionOk="0" h="3109" w="3128">
                <a:moveTo>
                  <a:pt x="2678" y="431"/>
                </a:moveTo>
                <a:lnTo>
                  <a:pt x="2678" y="2659"/>
                </a:lnTo>
                <a:lnTo>
                  <a:pt x="450" y="2659"/>
                </a:lnTo>
                <a:lnTo>
                  <a:pt x="450" y="431"/>
                </a:lnTo>
                <a:close/>
                <a:moveTo>
                  <a:pt x="0" y="0"/>
                </a:moveTo>
                <a:lnTo>
                  <a:pt x="0" y="3109"/>
                </a:lnTo>
                <a:lnTo>
                  <a:pt x="3128" y="3109"/>
                </a:lnTo>
                <a:lnTo>
                  <a:pt x="3128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9" name="Google Shape;759;p56"/>
          <p:cNvSpPr/>
          <p:nvPr/>
        </p:nvSpPr>
        <p:spPr>
          <a:xfrm>
            <a:off x="6702523" y="444536"/>
            <a:ext cx="95493" cy="95462"/>
          </a:xfrm>
          <a:custGeom>
            <a:rect b="b" l="l" r="r" t="t"/>
            <a:pathLst>
              <a:path extrusionOk="0" h="3109" w="3110">
                <a:moveTo>
                  <a:pt x="2678" y="450"/>
                </a:moveTo>
                <a:lnTo>
                  <a:pt x="2678" y="2678"/>
                </a:lnTo>
                <a:lnTo>
                  <a:pt x="450" y="2678"/>
                </a:lnTo>
                <a:lnTo>
                  <a:pt x="450" y="450"/>
                </a:lnTo>
                <a:close/>
                <a:moveTo>
                  <a:pt x="1" y="0"/>
                </a:moveTo>
                <a:lnTo>
                  <a:pt x="1" y="3109"/>
                </a:lnTo>
                <a:lnTo>
                  <a:pt x="3109" y="3109"/>
                </a:lnTo>
                <a:lnTo>
                  <a:pt x="3109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0" name="Google Shape;760;p56"/>
          <p:cNvSpPr/>
          <p:nvPr/>
        </p:nvSpPr>
        <p:spPr>
          <a:xfrm>
            <a:off x="5904975" y="143222"/>
            <a:ext cx="82259" cy="82259"/>
          </a:xfrm>
          <a:custGeom>
            <a:rect b="b" l="l" r="r" t="t"/>
            <a:pathLst>
              <a:path extrusionOk="0" h="2679" w="2679">
                <a:moveTo>
                  <a:pt x="1" y="1"/>
                </a:moveTo>
                <a:lnTo>
                  <a:pt x="1" y="2679"/>
                </a:lnTo>
                <a:lnTo>
                  <a:pt x="2679" y="2679"/>
                </a:lnTo>
                <a:lnTo>
                  <a:pt x="2679" y="1"/>
                </a:lnTo>
                <a:close/>
              </a:path>
            </a:pathLst>
          </a:custGeom>
          <a:solidFill>
            <a:srgbClr val="00CF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1" name="Google Shape;761;p56"/>
          <p:cNvSpPr/>
          <p:nvPr/>
        </p:nvSpPr>
        <p:spPr>
          <a:xfrm>
            <a:off x="285750" y="4542650"/>
            <a:ext cx="52475" cy="52450"/>
          </a:xfrm>
          <a:custGeom>
            <a:rect b="b" l="l" r="r" t="t"/>
            <a:pathLst>
              <a:path extrusionOk="0" h="2098" w="2099">
                <a:moveTo>
                  <a:pt x="1761" y="319"/>
                </a:moveTo>
                <a:lnTo>
                  <a:pt x="1761" y="1761"/>
                </a:lnTo>
                <a:lnTo>
                  <a:pt x="319" y="1761"/>
                </a:lnTo>
                <a:lnTo>
                  <a:pt x="319" y="319"/>
                </a:lnTo>
                <a:close/>
                <a:moveTo>
                  <a:pt x="1" y="0"/>
                </a:moveTo>
                <a:lnTo>
                  <a:pt x="1" y="2098"/>
                </a:lnTo>
                <a:lnTo>
                  <a:pt x="2098" y="2098"/>
                </a:lnTo>
                <a:lnTo>
                  <a:pt x="2098" y="0"/>
                </a:lnTo>
                <a:close/>
              </a:path>
            </a:pathLst>
          </a:custGeom>
          <a:solidFill>
            <a:srgbClr val="FF99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2" name="Google Shape;762;p56"/>
          <p:cNvSpPr/>
          <p:nvPr/>
        </p:nvSpPr>
        <p:spPr>
          <a:xfrm>
            <a:off x="439150" y="4803400"/>
            <a:ext cx="155925" cy="156375"/>
          </a:xfrm>
          <a:custGeom>
            <a:rect b="b" l="l" r="r" t="t"/>
            <a:pathLst>
              <a:path extrusionOk="0" h="6255" w="6237">
                <a:moveTo>
                  <a:pt x="0" y="0"/>
                </a:moveTo>
                <a:lnTo>
                  <a:pt x="0" y="6255"/>
                </a:lnTo>
                <a:lnTo>
                  <a:pt x="6236" y="6255"/>
                </a:lnTo>
                <a:lnTo>
                  <a:pt x="62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3" name="Google Shape;763;p56"/>
          <p:cNvSpPr txBox="1"/>
          <p:nvPr>
            <p:ph type="ctrTitle"/>
          </p:nvPr>
        </p:nvSpPr>
        <p:spPr>
          <a:xfrm>
            <a:off x="970814" y="3396800"/>
            <a:ext cx="21525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20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9pPr>
          </a:lstStyle>
          <a:p/>
        </p:txBody>
      </p:sp>
      <p:sp>
        <p:nvSpPr>
          <p:cNvPr id="764" name="Google Shape;764;p56"/>
          <p:cNvSpPr txBox="1"/>
          <p:nvPr>
            <p:ph idx="2" type="subTitle"/>
          </p:nvPr>
        </p:nvSpPr>
        <p:spPr>
          <a:xfrm>
            <a:off x="970814" y="3829680"/>
            <a:ext cx="2428200" cy="5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5" name="Google Shape;765;p56"/>
          <p:cNvSpPr txBox="1"/>
          <p:nvPr>
            <p:ph idx="3" type="title"/>
          </p:nvPr>
        </p:nvSpPr>
        <p:spPr>
          <a:xfrm>
            <a:off x="970814" y="2645887"/>
            <a:ext cx="17538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766" name="Google Shape;766;p56"/>
          <p:cNvSpPr txBox="1"/>
          <p:nvPr>
            <p:ph idx="4" type="ctrTitle"/>
          </p:nvPr>
        </p:nvSpPr>
        <p:spPr>
          <a:xfrm>
            <a:off x="3690348" y="3396800"/>
            <a:ext cx="13866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20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9pPr>
          </a:lstStyle>
          <a:p/>
        </p:txBody>
      </p:sp>
      <p:sp>
        <p:nvSpPr>
          <p:cNvPr id="767" name="Google Shape;767;p56"/>
          <p:cNvSpPr txBox="1"/>
          <p:nvPr>
            <p:ph idx="5" type="subTitle"/>
          </p:nvPr>
        </p:nvSpPr>
        <p:spPr>
          <a:xfrm>
            <a:off x="3690341" y="3829680"/>
            <a:ext cx="2428200" cy="5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8" name="Google Shape;768;p56"/>
          <p:cNvSpPr txBox="1"/>
          <p:nvPr>
            <p:ph idx="6" type="title"/>
          </p:nvPr>
        </p:nvSpPr>
        <p:spPr>
          <a:xfrm>
            <a:off x="3690341" y="2645887"/>
            <a:ext cx="17538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769" name="Google Shape;769;p56"/>
          <p:cNvSpPr txBox="1"/>
          <p:nvPr>
            <p:ph idx="7" type="ctrTitle"/>
          </p:nvPr>
        </p:nvSpPr>
        <p:spPr>
          <a:xfrm>
            <a:off x="618825" y="411675"/>
            <a:ext cx="45762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770" name="Google Shape;770;p56"/>
          <p:cNvSpPr txBox="1"/>
          <p:nvPr>
            <p:ph idx="8" type="ctrTitle"/>
          </p:nvPr>
        </p:nvSpPr>
        <p:spPr>
          <a:xfrm>
            <a:off x="6428436" y="3377738"/>
            <a:ext cx="22518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20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9pPr>
          </a:lstStyle>
          <a:p/>
        </p:txBody>
      </p:sp>
      <p:sp>
        <p:nvSpPr>
          <p:cNvPr id="771" name="Google Shape;771;p56"/>
          <p:cNvSpPr txBox="1"/>
          <p:nvPr>
            <p:ph idx="9" type="title"/>
          </p:nvPr>
        </p:nvSpPr>
        <p:spPr>
          <a:xfrm>
            <a:off x="6428436" y="2645887"/>
            <a:ext cx="17538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772" name="Google Shape;772;p56"/>
          <p:cNvSpPr txBox="1"/>
          <p:nvPr>
            <p:ph idx="13" type="ctrTitle"/>
          </p:nvPr>
        </p:nvSpPr>
        <p:spPr>
          <a:xfrm>
            <a:off x="6429027" y="3396800"/>
            <a:ext cx="22518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2000">
                <a:solidFill>
                  <a:schemeClr val="lt1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dvent Pro SemiBold"/>
              <a:buNone/>
              <a:defRPr sz="1200">
                <a:solidFill>
                  <a:srgbClr val="000000"/>
                </a:solidFill>
                <a:latin typeface="Advent Pro SemiBold"/>
                <a:ea typeface="Advent Pro SemiBold"/>
                <a:cs typeface="Advent Pro SemiBold"/>
                <a:sym typeface="Advent Pro SemiBold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26" Type="http://schemas.openxmlformats.org/officeDocument/2006/relationships/slideLayout" Target="../slideLayouts/slideLayout25.xml"/><Relationship Id="rId25" Type="http://schemas.openxmlformats.org/officeDocument/2006/relationships/slideLayout" Target="../slideLayouts/slideLayout24.xml"/><Relationship Id="rId28" Type="http://schemas.openxmlformats.org/officeDocument/2006/relationships/slideLayout" Target="../slideLayouts/slideLayout27.xml"/><Relationship Id="rId27" Type="http://schemas.openxmlformats.org/officeDocument/2006/relationships/slideLayout" Target="../slideLayouts/slideLayout26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29" Type="http://schemas.openxmlformats.org/officeDocument/2006/relationships/theme" Target="../theme/theme2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47.xml"/><Relationship Id="rId24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49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9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26" Type="http://schemas.openxmlformats.org/officeDocument/2006/relationships/slideLayout" Target="../slideLayouts/slideLayout52.xml"/><Relationship Id="rId25" Type="http://schemas.openxmlformats.org/officeDocument/2006/relationships/slideLayout" Target="../slideLayouts/slideLayout51.xml"/><Relationship Id="rId28" Type="http://schemas.openxmlformats.org/officeDocument/2006/relationships/slideLayout" Target="../slideLayouts/slideLayout54.xml"/><Relationship Id="rId27" Type="http://schemas.openxmlformats.org/officeDocument/2006/relationships/slideLayout" Target="../slideLayouts/slideLayout53.xml"/><Relationship Id="rId5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2.xml"/><Relationship Id="rId29" Type="http://schemas.openxmlformats.org/officeDocument/2006/relationships/theme" Target="../theme/theme1.xml"/><Relationship Id="rId7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94853" y="273844"/>
            <a:ext cx="8354400" cy="44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b="1" i="0" sz="27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7" name="Google Shape;7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025800" y="4844350"/>
            <a:ext cx="1951327" cy="1463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9"/>
          <p:cNvSpPr txBox="1"/>
          <p:nvPr>
            <p:ph type="title"/>
          </p:nvPr>
        </p:nvSpPr>
        <p:spPr>
          <a:xfrm>
            <a:off x="394853" y="273844"/>
            <a:ext cx="8354400" cy="44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b="1" i="0" sz="27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391" name="Google Shape;391;p2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025800" y="4844350"/>
            <a:ext cx="1951327" cy="1463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  <p:sldLayoutId id="2147483695" r:id="rId22"/>
    <p:sldLayoutId id="2147483696" r:id="rId23"/>
    <p:sldLayoutId id="2147483697" r:id="rId24"/>
    <p:sldLayoutId id="2147483698" r:id="rId25"/>
    <p:sldLayoutId id="2147483699" r:id="rId26"/>
    <p:sldLayoutId id="2147483700" r:id="rId27"/>
    <p:sldLayoutId id="2147483701" r:id="rId2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dataoneorg.github.io/Education/bestpractices/identify-data-sensitivity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datadryad.org/docs/HumanSubjectsData.pdf" TargetMode="External"/><Relationship Id="rId4" Type="http://schemas.openxmlformats.org/officeDocument/2006/relationships/hyperlink" Target="http://datadryad.org/docs/HumanSubjectsData.pdf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Relationship Id="rId4" Type="http://schemas.openxmlformats.org/officeDocument/2006/relationships/image" Target="../media/image22.png"/><Relationship Id="rId9" Type="http://schemas.openxmlformats.org/officeDocument/2006/relationships/hyperlink" Target="https://knb.ecoinformatics.org/about" TargetMode="External"/><Relationship Id="rId5" Type="http://schemas.openxmlformats.org/officeDocument/2006/relationships/image" Target="../media/image11.png"/><Relationship Id="rId6" Type="http://schemas.openxmlformats.org/officeDocument/2006/relationships/image" Target="../media/image10.png"/><Relationship Id="rId7" Type="http://schemas.openxmlformats.org/officeDocument/2006/relationships/hyperlink" Target="http://edirepository.org/about/edi-policy#sensitive-data" TargetMode="External"/><Relationship Id="rId8" Type="http://schemas.openxmlformats.org/officeDocument/2006/relationships/hyperlink" Target="http://arcticdata.io/sensitive-data-guidelines" TargetMode="External"/><Relationship Id="rId10" Type="http://schemas.openxmlformats.org/officeDocument/2006/relationships/hyperlink" Target="http://docs.gbif.org/sensitive-species-best-practices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Relationship Id="rId4" Type="http://schemas.openxmlformats.org/officeDocument/2006/relationships/image" Target="../media/image17.png"/><Relationship Id="rId5" Type="http://schemas.openxmlformats.org/officeDocument/2006/relationships/image" Target="../media/image13.png"/><Relationship Id="rId6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Relationship Id="rId5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doi.org/10.1136/bmj.c181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doi.org/10.1136/bmj.c181" TargetMode="External"/><Relationship Id="rId4" Type="http://schemas.openxmlformats.org/officeDocument/2006/relationships/hyperlink" Target="https://www.sjsu.edu/research/docs/irb-deidentification-techniques-table.pdf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png"/><Relationship Id="rId4" Type="http://schemas.openxmlformats.org/officeDocument/2006/relationships/hyperlink" Target="https://doi.org/10.1142/S0218488502001648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Relationship Id="rId4" Type="http://schemas.openxmlformats.org/officeDocument/2006/relationships/hyperlink" Target="http://aboutmyinfo.org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dataprivacylab.org/dataprivacy/projects/kanonymity/paper3.pdf" TargetMode="External"/><Relationship Id="rId4" Type="http://schemas.openxmlformats.org/officeDocument/2006/relationships/image" Target="../media/image2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doi.org/10.1145/1217299.1217302" TargetMode="External"/><Relationship Id="rId4" Type="http://schemas.openxmlformats.org/officeDocument/2006/relationships/hyperlink" Target="https://doi.org/10.1007/978-1-4419-5906-5_899" TargetMode="External"/><Relationship Id="rId5" Type="http://schemas.openxmlformats.org/officeDocument/2006/relationships/image" Target="../media/image2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doi.org/10.1136/bmj.c181" TargetMode="External"/><Relationship Id="rId4" Type="http://schemas.openxmlformats.org/officeDocument/2006/relationships/image" Target="../media/image1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doi.org/10.1136/bmj.c181" TargetMode="External"/><Relationship Id="rId4" Type="http://schemas.openxmlformats.org/officeDocument/2006/relationships/hyperlink" Target="https://cran.r-project.org/web/packages/sdcMicro/sdcMicro.pdf" TargetMode="External"/><Relationship Id="rId5" Type="http://schemas.openxmlformats.org/officeDocument/2006/relationships/hyperlink" Target="https://sdcpractice.readthedocs.io/en/latest/sdcMicro.html" TargetMode="Externa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6.png"/><Relationship Id="rId4" Type="http://schemas.openxmlformats.org/officeDocument/2006/relationships/image" Target="../media/image25.png"/><Relationship Id="rId9" Type="http://schemas.openxmlformats.org/officeDocument/2006/relationships/image" Target="../media/image20.png"/><Relationship Id="rId5" Type="http://schemas.openxmlformats.org/officeDocument/2006/relationships/hyperlink" Target="http://github.com/pangaea-data-publisher/qualianon" TargetMode="External"/><Relationship Id="rId6" Type="http://schemas.openxmlformats.org/officeDocument/2006/relationships/image" Target="../media/image27.png"/><Relationship Id="rId7" Type="http://schemas.openxmlformats.org/officeDocument/2006/relationships/hyperlink" Target="http://qdr.syr.edu/guidance/human-participants/" TargetMode="External"/><Relationship Id="rId8" Type="http://schemas.openxmlformats.org/officeDocument/2006/relationships/hyperlink" Target="http://qdr.syr.edu/guidance/human-participants/" TargetMode="External"/><Relationship Id="rId10" Type="http://schemas.openxmlformats.org/officeDocument/2006/relationships/hyperlink" Target="https://github.com/jftuga/" TargetMode="Externa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57"/>
          <p:cNvSpPr txBox="1"/>
          <p:nvPr>
            <p:ph type="ctrTitle"/>
          </p:nvPr>
        </p:nvSpPr>
        <p:spPr>
          <a:xfrm>
            <a:off x="1801300" y="1873692"/>
            <a:ext cx="6456300" cy="13929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4300">
                <a:solidFill>
                  <a:srgbClr val="FCFCFC"/>
                </a:solidFill>
              </a:rPr>
              <a:t>Sensitive Data </a:t>
            </a:r>
            <a:endParaRPr sz="4300">
              <a:solidFill>
                <a:srgbClr val="FCFCFC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4300">
                <a:solidFill>
                  <a:srgbClr val="FCFCFC"/>
                </a:solidFill>
              </a:rPr>
              <a:t>(part II)</a:t>
            </a:r>
            <a:endParaRPr sz="4300">
              <a:solidFill>
                <a:srgbClr val="FCFCFC"/>
              </a:solidFill>
            </a:endParaRPr>
          </a:p>
        </p:txBody>
      </p:sp>
      <p:sp>
        <p:nvSpPr>
          <p:cNvPr id="778" name="Google Shape;778;p57"/>
          <p:cNvSpPr txBox="1"/>
          <p:nvPr/>
        </p:nvSpPr>
        <p:spPr>
          <a:xfrm>
            <a:off x="4289450" y="3754650"/>
            <a:ext cx="4469100" cy="7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64000" spcFirstLastPara="1" rIns="6400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Renata Curty</a:t>
            </a:r>
            <a:endParaRPr sz="17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300" u="none" cap="none" strike="noStrike">
                <a:solidFill>
                  <a:srgbClr val="FEBC1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Research Data Services, UCSB Library</a:t>
            </a:r>
            <a:endParaRPr b="0" i="0" sz="1300" u="none" cap="none" strike="noStrike">
              <a:solidFill>
                <a:srgbClr val="FEBC1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>
                <a:solidFill>
                  <a:srgbClr val="FEBC1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rcurty</a:t>
            </a:r>
            <a:r>
              <a:rPr b="0" i="0" lang="en" sz="1300" u="none" cap="none" strike="noStrike">
                <a:solidFill>
                  <a:srgbClr val="FEBC1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@ucsb.edu</a:t>
            </a:r>
            <a:endParaRPr b="0" i="0" sz="1300" u="none" cap="none" strike="noStrike">
              <a:solidFill>
                <a:srgbClr val="FEBC1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79" name="Google Shape;779;p57"/>
          <p:cNvSpPr txBox="1"/>
          <p:nvPr/>
        </p:nvSpPr>
        <p:spPr>
          <a:xfrm>
            <a:off x="200025" y="247650"/>
            <a:ext cx="71169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" sz="1500" u="none" cap="none" strike="noStrike">
                <a:solidFill>
                  <a:srgbClr val="FEBC11"/>
                </a:solidFill>
                <a:latin typeface="Nunito Sans"/>
                <a:ea typeface="Nunito Sans"/>
                <a:cs typeface="Nunito Sans"/>
                <a:sym typeface="Nunito Sans"/>
              </a:rPr>
              <a:t>EDS213 - Databases &amp; Data Management</a:t>
            </a:r>
            <a:endParaRPr b="1" i="0" sz="1500" u="none" cap="none" strike="noStrike">
              <a:solidFill>
                <a:srgbClr val="FEBC1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" sz="1500" u="none" cap="none" strike="noStrike">
                <a:solidFill>
                  <a:srgbClr val="FEBC11"/>
                </a:solidFill>
                <a:latin typeface="Nunito Sans"/>
                <a:ea typeface="Nunito Sans"/>
                <a:cs typeface="Nunito Sans"/>
                <a:sym typeface="Nunito Sans"/>
              </a:rPr>
              <a:t>Week </a:t>
            </a:r>
            <a:r>
              <a:rPr b="1" lang="en" sz="1500">
                <a:solidFill>
                  <a:srgbClr val="FEBC11"/>
                </a:solidFill>
                <a:latin typeface="Nunito Sans"/>
                <a:ea typeface="Nunito Sans"/>
                <a:cs typeface="Nunito Sans"/>
                <a:sym typeface="Nunito Sans"/>
              </a:rPr>
              <a:t>9</a:t>
            </a:r>
            <a:endParaRPr b="1" i="0" sz="1500" u="none" cap="none" strike="noStrike">
              <a:solidFill>
                <a:srgbClr val="FEBC1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1" sz="1300" u="none" cap="none" strike="noStrike">
              <a:solidFill>
                <a:srgbClr val="F1C232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58"/>
          <p:cNvSpPr txBox="1"/>
          <p:nvPr/>
        </p:nvSpPr>
        <p:spPr>
          <a:xfrm>
            <a:off x="366650" y="1211250"/>
            <a:ext cx="8178000" cy="36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venir"/>
              <a:buChar char="●"/>
            </a:pPr>
            <a:r>
              <a:rPr lang="en" sz="2200">
                <a:solidFill>
                  <a:schemeClr val="dk1"/>
                </a:solidFill>
                <a:highlight>
                  <a:schemeClr val="lt1"/>
                </a:highlight>
                <a:latin typeface="Avenir"/>
                <a:ea typeface="Avenir"/>
                <a:cs typeface="Avenir"/>
                <a:sym typeface="Avenir"/>
              </a:rPr>
              <a:t>Distinguish between direct and indirect identifiers and explain their role in privacy risk (cont’d)</a:t>
            </a:r>
            <a:endParaRPr sz="2200">
              <a:solidFill>
                <a:schemeClr val="dk1"/>
              </a:solidFill>
              <a:highlight>
                <a:schemeClr val="lt1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venir"/>
              <a:buChar char="●"/>
            </a:pPr>
            <a:r>
              <a:rPr lang="en" sz="22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Understand the applications of </a:t>
            </a:r>
            <a:r>
              <a:rPr i="1" lang="en" sz="22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k-anonymity</a:t>
            </a:r>
            <a:r>
              <a:rPr lang="en" sz="22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and </a:t>
            </a:r>
            <a:r>
              <a:rPr i="1" lang="en" sz="22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l-diversity</a:t>
            </a:r>
            <a:r>
              <a:rPr lang="en" sz="22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for protecting sensitive data</a:t>
            </a:r>
            <a:endParaRPr sz="22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venir"/>
              <a:buChar char="●"/>
            </a:pPr>
            <a:r>
              <a:rPr lang="en" sz="22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Apply remediation techniques using </a:t>
            </a:r>
            <a:r>
              <a:rPr lang="en" sz="22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programmatic</a:t>
            </a:r>
            <a:r>
              <a:rPr lang="en" sz="22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approaches</a:t>
            </a:r>
            <a:endParaRPr sz="22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highlight>
                <a:schemeClr val="lt1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highlight>
                <a:schemeClr val="lt1"/>
              </a:highlight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85" name="Google Shape;785;p58"/>
          <p:cNvSpPr txBox="1"/>
          <p:nvPr/>
        </p:nvSpPr>
        <p:spPr>
          <a:xfrm>
            <a:off x="366650" y="3274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" sz="3400" u="none" cap="none" strike="noStrike">
                <a:solidFill>
                  <a:srgbClr val="004B8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Objectives</a:t>
            </a:r>
            <a:endParaRPr b="1" i="0" sz="3400" u="none" cap="none" strike="noStrike">
              <a:solidFill>
                <a:srgbClr val="004B8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59"/>
          <p:cNvSpPr txBox="1"/>
          <p:nvPr>
            <p:ph idx="4294967295" type="title"/>
          </p:nvPr>
        </p:nvSpPr>
        <p:spPr>
          <a:xfrm>
            <a:off x="534025" y="382750"/>
            <a:ext cx="7822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000"/>
              <a:t>Sensitivity may not be always obvious</a:t>
            </a:r>
            <a:endParaRPr sz="3000"/>
          </a:p>
        </p:txBody>
      </p:sp>
      <p:sp>
        <p:nvSpPr>
          <p:cNvPr id="791" name="Google Shape;791;p59"/>
          <p:cNvSpPr txBox="1"/>
          <p:nvPr/>
        </p:nvSpPr>
        <p:spPr>
          <a:xfrm>
            <a:off x="569425" y="994800"/>
            <a:ext cx="7914300" cy="34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Sensitivity is not a fixed property of a single variable, it's an emergent property of the </a:t>
            </a:r>
            <a:r>
              <a:rPr b="1" lang="en" sz="2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combination of fields × the population size × the richness of external data</a:t>
            </a:r>
            <a:r>
              <a:rPr lang="en" sz="2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an adversary could link against.</a:t>
            </a:r>
            <a:endParaRPr sz="2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venir"/>
              <a:buChar char="●"/>
            </a:pPr>
            <a:r>
              <a:rPr lang="en" sz="2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Rare combinations of attributes (quasi-identifiers)</a:t>
            </a:r>
            <a:endParaRPr sz="2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venir"/>
              <a:buChar char="●"/>
            </a:pPr>
            <a:r>
              <a:rPr lang="en" sz="2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Data size and </a:t>
            </a:r>
            <a:r>
              <a:rPr lang="en" sz="2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variability</a:t>
            </a:r>
            <a:r>
              <a:rPr lang="en" sz="2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endParaRPr sz="2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venir"/>
              <a:buChar char="●"/>
            </a:pPr>
            <a:r>
              <a:rPr lang="en" sz="2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Linkability to external datasets</a:t>
            </a:r>
            <a:endParaRPr sz="2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60"/>
          <p:cNvSpPr txBox="1"/>
          <p:nvPr>
            <p:ph idx="4294967295" type="title"/>
          </p:nvPr>
        </p:nvSpPr>
        <p:spPr>
          <a:xfrm>
            <a:off x="534025" y="75434"/>
            <a:ext cx="7822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000"/>
              <a:t>Assessing Sensitivity</a:t>
            </a:r>
            <a:endParaRPr sz="3000"/>
          </a:p>
        </p:txBody>
      </p:sp>
      <p:sp>
        <p:nvSpPr>
          <p:cNvPr id="797" name="Google Shape;797;p60"/>
          <p:cNvSpPr txBox="1"/>
          <p:nvPr/>
        </p:nvSpPr>
        <p:spPr>
          <a:xfrm>
            <a:off x="501676" y="679313"/>
            <a:ext cx="8041800" cy="35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venir"/>
              <a:buChar char="●"/>
            </a:pPr>
            <a:r>
              <a:rPr lang="en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Identify</a:t>
            </a:r>
            <a:r>
              <a:rPr lang="en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endParaRPr sz="16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venir"/>
              <a:buChar char="○"/>
            </a:pPr>
            <a:r>
              <a:rPr lang="en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Confidentiality risks (harm from unauthorized disclosure; legal/privacy violations)</a:t>
            </a:r>
            <a:endParaRPr sz="16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venir"/>
              <a:buChar char="○"/>
            </a:pPr>
            <a:r>
              <a:rPr lang="en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Integrity risks (impact of unauthorized changes or destruction)</a:t>
            </a:r>
            <a:endParaRPr sz="16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venir"/>
              <a:buChar char="○"/>
            </a:pPr>
            <a:r>
              <a:rPr lang="en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Availability risks (impact of delayed or inaccessible data)</a:t>
            </a:r>
            <a:endParaRPr sz="16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venir"/>
              <a:buChar char="●"/>
            </a:pPr>
            <a:r>
              <a:rPr lang="en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Determine overall sensitivity level </a:t>
            </a:r>
            <a:endParaRPr sz="16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venir"/>
              <a:buChar char="○"/>
            </a:pPr>
            <a:r>
              <a:rPr b="1" lang="en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Low:</a:t>
            </a:r>
            <a:r>
              <a:rPr lang="en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Limited operational or individual impact</a:t>
            </a:r>
            <a:endParaRPr sz="16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b="1" lang="en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Moderate:</a:t>
            </a:r>
            <a:r>
              <a:rPr lang="en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Serious operational disruption or significant harm</a:t>
            </a:r>
            <a:endParaRPr sz="16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b="1" lang="en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High:</a:t>
            </a:r>
            <a:r>
              <a:rPr lang="en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Severe/catastrophic impact, including life-threatening consequences</a:t>
            </a:r>
            <a:endParaRPr sz="16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venir"/>
              <a:buChar char="●"/>
            </a:pPr>
            <a:r>
              <a:rPr lang="en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Document risks, sensitivity classification and remediation steps</a:t>
            </a:r>
            <a:endParaRPr sz="16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venir"/>
              <a:buChar char="●"/>
            </a:pPr>
            <a:r>
              <a:rPr lang="en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Establish access, sharing, and protection controls</a:t>
            </a:r>
            <a:endParaRPr sz="16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98" name="Google Shape;798;p60"/>
          <p:cNvSpPr txBox="1"/>
          <p:nvPr/>
        </p:nvSpPr>
        <p:spPr>
          <a:xfrm>
            <a:off x="614625" y="4432925"/>
            <a:ext cx="639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111111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DataONE Best Practices Working Group, DataONE  (July 01, 2010) "Best Practice: Identify data sensitivity". Accessed through the Data Management Skillbuilding Hub at </a:t>
            </a:r>
            <a:r>
              <a:rPr lang="en" sz="1000" u="sng">
                <a:solidFill>
                  <a:schemeClr val="hlink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  <a:hlinkClick r:id="rId3"/>
              </a:rPr>
              <a:t>https://dataoneorg.github.io/Education/bestpractices/identify-data-sensitivity</a:t>
            </a:r>
            <a:r>
              <a:rPr lang="en" sz="1000">
                <a:solidFill>
                  <a:srgbClr val="111111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1000">
                <a:solidFill>
                  <a:srgbClr val="111111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on Mar 01, 2024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61"/>
          <p:cNvSpPr txBox="1"/>
          <p:nvPr/>
        </p:nvSpPr>
        <p:spPr>
          <a:xfrm>
            <a:off x="363025" y="746150"/>
            <a:ext cx="8573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Avenir"/>
                <a:ea typeface="Avenir"/>
                <a:cs typeface="Avenir"/>
                <a:sym typeface="Avenir"/>
              </a:rPr>
              <a:t>Data sharing exists on a spectrum, with multiple options available depending on context, disclosure risk assessment, and purpose.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04" name="Google Shape;804;p61"/>
          <p:cNvSpPr txBox="1"/>
          <p:nvPr>
            <p:ph idx="4294967295" type="title"/>
          </p:nvPr>
        </p:nvSpPr>
        <p:spPr>
          <a:xfrm>
            <a:off x="285753" y="250106"/>
            <a:ext cx="8354400" cy="4458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Sharing Continuum </a:t>
            </a:r>
            <a:endParaRPr/>
          </a:p>
        </p:txBody>
      </p:sp>
      <p:sp>
        <p:nvSpPr>
          <p:cNvPr id="805" name="Google Shape;805;p61"/>
          <p:cNvSpPr txBox="1"/>
          <p:nvPr/>
        </p:nvSpPr>
        <p:spPr>
          <a:xfrm>
            <a:off x="457184" y="3945246"/>
            <a:ext cx="576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Avenir"/>
              <a:buChar char="●"/>
            </a:pPr>
            <a:r>
              <a:rPr lang="en">
                <a:latin typeface="Avenir"/>
                <a:ea typeface="Avenir"/>
                <a:cs typeface="Avenir"/>
                <a:sym typeface="Avenir"/>
              </a:rPr>
              <a:t>Protection measures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Avenir"/>
              <a:buChar char="●"/>
            </a:pPr>
            <a:r>
              <a:rPr lang="en">
                <a:latin typeface="Avenir"/>
                <a:ea typeface="Avenir"/>
                <a:cs typeface="Avenir"/>
                <a:sym typeface="Avenir"/>
              </a:rPr>
              <a:t>Granularity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Avenir"/>
              <a:buChar char="●"/>
            </a:pPr>
            <a:r>
              <a:rPr lang="en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Infrastructure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06" name="Google Shape;806;p61"/>
          <p:cNvSpPr txBox="1"/>
          <p:nvPr/>
        </p:nvSpPr>
        <p:spPr>
          <a:xfrm>
            <a:off x="150" y="1543900"/>
            <a:ext cx="914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" sz="1900" u="none" cap="none" strike="noStrike">
                <a:solidFill>
                  <a:srgbClr val="004B8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 open as possible, as closed as necessary</a:t>
            </a:r>
            <a:endParaRPr b="1" i="0" sz="1900" u="none" cap="none" strike="noStrike">
              <a:solidFill>
                <a:srgbClr val="004B8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807" name="Google Shape;807;p61" title="Screenshot 2026-05-05 at 3.10.06 PM.png"/>
          <p:cNvPicPr preferRelativeResize="0"/>
          <p:nvPr/>
        </p:nvPicPr>
        <p:blipFill rotWithShape="1">
          <a:blip r:embed="rId3">
            <a:alphaModFix/>
          </a:blip>
          <a:srcRect b="7337" l="0" r="0" t="6848"/>
          <a:stretch/>
        </p:blipFill>
        <p:spPr>
          <a:xfrm>
            <a:off x="473513" y="2176875"/>
            <a:ext cx="8197375" cy="190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62"/>
          <p:cNvSpPr txBox="1"/>
          <p:nvPr/>
        </p:nvSpPr>
        <p:spPr>
          <a:xfrm>
            <a:off x="390700" y="1011757"/>
            <a:ext cx="8169000" cy="3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2000"/>
              </a:spcBef>
              <a:spcAft>
                <a:spcPts val="0"/>
              </a:spcAft>
              <a:buSzPts val="2000"/>
              <a:buFont typeface="Avenir"/>
              <a:buChar char="●"/>
            </a:pPr>
            <a:r>
              <a:rPr lang="en" sz="2000">
                <a:latin typeface="Avenir"/>
                <a:ea typeface="Avenir"/>
                <a:cs typeface="Avenir"/>
                <a:sym typeface="Avenir"/>
              </a:rPr>
              <a:t>No direct identifiers allowed </a:t>
            </a:r>
            <a:endParaRPr sz="2000"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rtl="0" algn="l">
              <a:spcBef>
                <a:spcPts val="2000"/>
              </a:spcBef>
              <a:spcAft>
                <a:spcPts val="0"/>
              </a:spcAft>
              <a:buSzPts val="2000"/>
              <a:buFont typeface="Avenir"/>
              <a:buChar char="●"/>
            </a:pPr>
            <a:r>
              <a:rPr lang="en" sz="2000">
                <a:latin typeface="Avenir"/>
                <a:ea typeface="Avenir"/>
                <a:cs typeface="Avenir"/>
                <a:sym typeface="Avenir"/>
              </a:rPr>
              <a:t>Maximum of three indirect identifiers per dataset (e.g., demographics, occupation, affiliations, or unique traits)</a:t>
            </a:r>
            <a:endParaRPr sz="2000"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rtl="0" algn="l">
              <a:spcBef>
                <a:spcPts val="2000"/>
              </a:spcBef>
              <a:spcAft>
                <a:spcPts val="0"/>
              </a:spcAft>
              <a:buSzPts val="2000"/>
              <a:buFont typeface="Avenir"/>
              <a:buChar char="●"/>
            </a:pPr>
            <a:r>
              <a:rPr lang="en" sz="2000">
                <a:latin typeface="Avenir"/>
                <a:ea typeface="Avenir"/>
                <a:cs typeface="Avenir"/>
                <a:sym typeface="Avenir"/>
              </a:rPr>
              <a:t>Assess whether combined identifiers could enable re-identification</a:t>
            </a:r>
            <a:endParaRPr sz="2000"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rtl="0" algn="l">
              <a:spcBef>
                <a:spcPts val="2000"/>
              </a:spcBef>
              <a:spcAft>
                <a:spcPts val="0"/>
              </a:spcAft>
              <a:buSzPts val="2000"/>
              <a:buFont typeface="Avenir"/>
              <a:buChar char="●"/>
            </a:pPr>
            <a:r>
              <a:rPr lang="en" sz="2000">
                <a:latin typeface="Avenir"/>
                <a:ea typeface="Avenir"/>
                <a:cs typeface="Avenir"/>
                <a:sym typeface="Avenir"/>
              </a:rPr>
              <a:t>Examples of re-identification risks: age, rare conditions, ethnicity, location, named facilities/services, uncommon characteristics</a:t>
            </a:r>
            <a:endParaRPr sz="2000"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rtl="0" algn="l">
              <a:spcBef>
                <a:spcPts val="2000"/>
              </a:spcBef>
              <a:spcAft>
                <a:spcPts val="2000"/>
              </a:spcAft>
              <a:buSzPts val="2000"/>
              <a:buFont typeface="Avenir"/>
              <a:buChar char="●"/>
            </a:pPr>
            <a:r>
              <a:rPr lang="en" sz="2000">
                <a:latin typeface="Avenir"/>
                <a:ea typeface="Avenir"/>
                <a:cs typeface="Avenir"/>
                <a:sym typeface="Avenir"/>
              </a:rPr>
              <a:t>No access control</a:t>
            </a:r>
            <a:endParaRPr sz="20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13" name="Google Shape;813;p62"/>
          <p:cNvSpPr txBox="1"/>
          <p:nvPr/>
        </p:nvSpPr>
        <p:spPr>
          <a:xfrm>
            <a:off x="390700" y="152200"/>
            <a:ext cx="8420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en" sz="3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Dryad Archiving Policy (Sensitive Data)</a:t>
            </a:r>
            <a:endParaRPr b="1" i="0" sz="32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14" name="Google Shape;814;p62">
            <a:hlinkClick r:id="rId3"/>
          </p:cNvPr>
          <p:cNvSpPr txBox="1"/>
          <p:nvPr/>
        </p:nvSpPr>
        <p:spPr>
          <a:xfrm>
            <a:off x="569500" y="4502100"/>
            <a:ext cx="543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4"/>
              </a:rPr>
              <a:t>datadryad.org/docs/HumanSubjectsData.pdf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63"/>
          <p:cNvSpPr txBox="1"/>
          <p:nvPr/>
        </p:nvSpPr>
        <p:spPr>
          <a:xfrm>
            <a:off x="390700" y="152200"/>
            <a:ext cx="7121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en" sz="3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Disciplinary Repositories</a:t>
            </a:r>
            <a:endParaRPr b="1" i="0" sz="32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820" name="Google Shape;820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300" y="1229975"/>
            <a:ext cx="1020550" cy="102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63"/>
          <p:cNvPicPr preferRelativeResize="0"/>
          <p:nvPr/>
        </p:nvPicPr>
        <p:blipFill rotWithShape="1">
          <a:blip r:embed="rId4">
            <a:alphaModFix/>
          </a:blip>
          <a:srcRect b="0" l="-1340" r="1340" t="0"/>
          <a:stretch/>
        </p:blipFill>
        <p:spPr>
          <a:xfrm>
            <a:off x="2135275" y="1300925"/>
            <a:ext cx="1769640" cy="9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56217" y="1300920"/>
            <a:ext cx="1020550" cy="102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6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32450" y="1196150"/>
            <a:ext cx="2453375" cy="1181625"/>
          </a:xfrm>
          <a:prstGeom prst="rect">
            <a:avLst/>
          </a:prstGeom>
          <a:noFill/>
          <a:ln>
            <a:noFill/>
          </a:ln>
        </p:spPr>
      </p:pic>
      <p:sp>
        <p:nvSpPr>
          <p:cNvPr id="824" name="Google Shape;824;p63"/>
          <p:cNvSpPr txBox="1"/>
          <p:nvPr/>
        </p:nvSpPr>
        <p:spPr>
          <a:xfrm>
            <a:off x="331075" y="4185753"/>
            <a:ext cx="5039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Avenir"/>
                <a:ea typeface="Avenir"/>
                <a:cs typeface="Avenir"/>
                <a:sym typeface="Avenir"/>
              </a:rPr>
              <a:t>EDI: </a:t>
            </a:r>
            <a:r>
              <a:rPr lang="en" sz="1000" u="sng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7"/>
              </a:rPr>
              <a:t>edirepository.org/about/edi-policy#sensitive-data</a:t>
            </a:r>
            <a:endParaRPr sz="10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Avenir"/>
                <a:ea typeface="Avenir"/>
                <a:cs typeface="Avenir"/>
                <a:sym typeface="Avenir"/>
              </a:rPr>
              <a:t>Arctic Data Center: </a:t>
            </a:r>
            <a:r>
              <a:rPr lang="en" sz="1000" u="sng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8"/>
              </a:rPr>
              <a:t>arcticdata.io/sensitive-data-guidelines</a:t>
            </a:r>
            <a:endParaRPr sz="10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Avenir"/>
                <a:ea typeface="Avenir"/>
                <a:cs typeface="Avenir"/>
                <a:sym typeface="Avenir"/>
              </a:rPr>
              <a:t>KNB: </a:t>
            </a:r>
            <a:r>
              <a:rPr lang="en" sz="1000" u="sng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9"/>
              </a:rPr>
              <a:t>https://knb.ecoinformatics.org/about</a:t>
            </a:r>
            <a:endParaRPr sz="10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Avenir"/>
                <a:ea typeface="Avenir"/>
                <a:cs typeface="Avenir"/>
                <a:sym typeface="Avenir"/>
              </a:rPr>
              <a:t>GBIF: </a:t>
            </a:r>
            <a:r>
              <a:rPr lang="en" sz="1000" u="sng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10"/>
              </a:rPr>
              <a:t>docs.gbif.org/sensitive-species-best-practices</a:t>
            </a:r>
            <a:endParaRPr sz="10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25" name="Google Shape;825;p63"/>
          <p:cNvSpPr txBox="1"/>
          <p:nvPr/>
        </p:nvSpPr>
        <p:spPr>
          <a:xfrm>
            <a:off x="164825" y="2389599"/>
            <a:ext cx="16815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Generally does not accept any sensitive data. A</a:t>
            </a:r>
            <a:r>
              <a:rPr lang="en" sz="12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ccess restrictions, metadata only and permanent embargoes in exceptional cases</a:t>
            </a:r>
            <a:endParaRPr sz="12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26" name="Google Shape;826;p63"/>
          <p:cNvSpPr txBox="1"/>
          <p:nvPr/>
        </p:nvSpPr>
        <p:spPr>
          <a:xfrm>
            <a:off x="2167526" y="2389599"/>
            <a:ext cx="16815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Follows </a:t>
            </a:r>
            <a:r>
              <a:rPr lang="en" sz="12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applicable</a:t>
            </a:r>
            <a:r>
              <a:rPr lang="en" sz="12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policies (IRB and CARE principles) and</a:t>
            </a:r>
            <a:endParaRPr sz="12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adopts a data tagging system to label sensitivity levels</a:t>
            </a:r>
            <a:endParaRPr sz="12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27" name="Google Shape;827;p63"/>
          <p:cNvSpPr txBox="1"/>
          <p:nvPr/>
        </p:nvSpPr>
        <p:spPr>
          <a:xfrm>
            <a:off x="4425750" y="2400192"/>
            <a:ext cx="16815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highlight>
                  <a:srgbClr val="FDFDFD"/>
                </a:highlight>
                <a:latin typeface="Avenir"/>
                <a:ea typeface="Avenir"/>
                <a:cs typeface="Avenir"/>
                <a:sym typeface="Avenir"/>
              </a:rPr>
              <a:t>Researchers must comply with all federal, university, and Institutional Review Board policies, so as to not publish sensitive data. Supports access control.</a:t>
            </a:r>
            <a:endParaRPr sz="12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28" name="Google Shape;828;p63"/>
          <p:cNvSpPr txBox="1"/>
          <p:nvPr/>
        </p:nvSpPr>
        <p:spPr>
          <a:xfrm>
            <a:off x="6552948" y="2410701"/>
            <a:ext cx="23058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highlight>
                  <a:srgbClr val="FDFDFD"/>
                </a:highlight>
                <a:latin typeface="Avenir"/>
                <a:ea typeface="Avenir"/>
                <a:cs typeface="Avenir"/>
                <a:sym typeface="Avenir"/>
              </a:rPr>
              <a:t>Fully developed community guidelines with principles and practical approaches to remediate </a:t>
            </a:r>
            <a:r>
              <a:rPr lang="en" sz="1200">
                <a:solidFill>
                  <a:schemeClr val="dk1"/>
                </a:solidFill>
                <a:highlight>
                  <a:srgbClr val="FDFDFD"/>
                </a:highlight>
                <a:latin typeface="Avenir"/>
                <a:ea typeface="Avenir"/>
                <a:cs typeface="Avenir"/>
                <a:sym typeface="Avenir"/>
              </a:rPr>
              <a:t>sensitivity</a:t>
            </a:r>
            <a:r>
              <a:rPr lang="en" sz="1200">
                <a:solidFill>
                  <a:schemeClr val="dk1"/>
                </a:solidFill>
                <a:highlight>
                  <a:srgbClr val="FDFDFD"/>
                </a:highlight>
                <a:latin typeface="Avenir"/>
                <a:ea typeface="Avenir"/>
                <a:cs typeface="Avenir"/>
                <a:sym typeface="Avenir"/>
              </a:rPr>
              <a:t> prior to sharing/archiving. Adopts </a:t>
            </a:r>
            <a:r>
              <a:rPr lang="en" sz="1200">
                <a:solidFill>
                  <a:srgbClr val="0A0A0A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LocalContexts labels, which allows Indigenous communities to apply Traditional Knowledge or Cultural Heritage labels to define usage conditions.</a:t>
            </a:r>
            <a:endParaRPr sz="12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64"/>
          <p:cNvSpPr txBox="1"/>
          <p:nvPr/>
        </p:nvSpPr>
        <p:spPr>
          <a:xfrm>
            <a:off x="362375" y="944650"/>
            <a:ext cx="8520600" cy="43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●"/>
            </a:pPr>
            <a:r>
              <a:rPr b="1"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R</a:t>
            </a: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efers to granular, individual-level observations recorded at the finest unit of measurement</a:t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i="0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●"/>
            </a:pP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The single, atomic observation unit can be anything: a person, a sensor, a forest, a geological event, a </a:t>
            </a: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tribe</a:t>
            </a: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, a species…</a:t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●"/>
            </a:pP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You can always aggregate micro data upward, but you can't recover it from summary statistics (e.g, county-level average rainfall ≠ per-station hourly reading)</a:t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●"/>
            </a:pP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Presents higher disclosure risk</a:t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34" name="Google Shape;834;p64"/>
          <p:cNvSpPr txBox="1"/>
          <p:nvPr/>
        </p:nvSpPr>
        <p:spPr>
          <a:xfrm>
            <a:off x="366650" y="16570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lang="en" sz="3400">
                <a:solidFill>
                  <a:srgbClr val="004B8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Micro Data</a:t>
            </a:r>
            <a:endParaRPr b="1" i="0" sz="3400" u="none" cap="none" strike="noStrike">
              <a:solidFill>
                <a:srgbClr val="004B8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65"/>
          <p:cNvSpPr txBox="1"/>
          <p:nvPr/>
        </p:nvSpPr>
        <p:spPr>
          <a:xfrm>
            <a:off x="366650" y="3274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lang="en" sz="3400">
                <a:solidFill>
                  <a:srgbClr val="004B8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Direct vs Indirect Identifiers</a:t>
            </a:r>
            <a:endParaRPr b="1" i="0" sz="3400" u="none" cap="none" strike="noStrike">
              <a:solidFill>
                <a:srgbClr val="004B8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840" name="Google Shape;840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9900" y="733685"/>
            <a:ext cx="6421356" cy="258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1" name="Google Shape;841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12465" y="3092844"/>
            <a:ext cx="1224613" cy="110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2" name="Google Shape;842;p65"/>
          <p:cNvPicPr preferRelativeResize="0"/>
          <p:nvPr/>
        </p:nvPicPr>
        <p:blipFill rotWithShape="1">
          <a:blip r:embed="rId5">
            <a:alphaModFix/>
          </a:blip>
          <a:srcRect b="16253" l="0" r="65817" t="44872"/>
          <a:stretch/>
        </p:blipFill>
        <p:spPr>
          <a:xfrm>
            <a:off x="6454144" y="3124719"/>
            <a:ext cx="1224612" cy="999869"/>
          </a:xfrm>
          <a:prstGeom prst="rect">
            <a:avLst/>
          </a:prstGeom>
          <a:noFill/>
          <a:ln>
            <a:noFill/>
          </a:ln>
        </p:spPr>
      </p:pic>
      <p:sp>
        <p:nvSpPr>
          <p:cNvPr id="843" name="Google Shape;843;p65"/>
          <p:cNvSpPr txBox="1"/>
          <p:nvPr/>
        </p:nvSpPr>
        <p:spPr>
          <a:xfrm>
            <a:off x="3999173" y="4133988"/>
            <a:ext cx="1892100" cy="302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85675" lIns="85675" spcFirstLastPara="1" rIns="85675" wrap="square" tIns="856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80">
                <a:latin typeface="Avenir"/>
                <a:ea typeface="Avenir"/>
                <a:cs typeface="Avenir"/>
                <a:sym typeface="Avenir"/>
              </a:rPr>
              <a:t>Protected Lands</a:t>
            </a:r>
            <a:endParaRPr sz="138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44" name="Google Shape;844;p65"/>
          <p:cNvSpPr txBox="1"/>
          <p:nvPr/>
        </p:nvSpPr>
        <p:spPr>
          <a:xfrm>
            <a:off x="6233905" y="4124589"/>
            <a:ext cx="1892100" cy="302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85675" lIns="85675" spcFirstLastPara="1" rIns="85675" wrap="square" tIns="856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80">
                <a:latin typeface="Avenir"/>
                <a:ea typeface="Avenir"/>
                <a:cs typeface="Avenir"/>
                <a:sym typeface="Avenir"/>
              </a:rPr>
              <a:t>Endangered Species</a:t>
            </a:r>
            <a:endParaRPr sz="1380"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845" name="Google Shape;845;p65"/>
          <p:cNvPicPr preferRelativeResize="0"/>
          <p:nvPr/>
        </p:nvPicPr>
        <p:blipFill rotWithShape="1">
          <a:blip r:embed="rId6">
            <a:alphaModFix/>
          </a:blip>
          <a:srcRect b="12618" l="0" r="0" t="0"/>
          <a:stretch/>
        </p:blipFill>
        <p:spPr>
          <a:xfrm>
            <a:off x="2077806" y="3069371"/>
            <a:ext cx="1144280" cy="999869"/>
          </a:xfrm>
          <a:prstGeom prst="rect">
            <a:avLst/>
          </a:prstGeom>
          <a:noFill/>
          <a:ln>
            <a:noFill/>
          </a:ln>
        </p:spPr>
      </p:pic>
      <p:sp>
        <p:nvSpPr>
          <p:cNvPr id="846" name="Google Shape;846;p65"/>
          <p:cNvSpPr txBox="1"/>
          <p:nvPr/>
        </p:nvSpPr>
        <p:spPr>
          <a:xfrm>
            <a:off x="1612730" y="4144559"/>
            <a:ext cx="2129700" cy="302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85675" lIns="85675" spcFirstLastPara="1" rIns="85675" wrap="square" tIns="856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80">
                <a:latin typeface="Avenir"/>
                <a:ea typeface="Avenir"/>
                <a:cs typeface="Avenir"/>
                <a:sym typeface="Avenir"/>
              </a:rPr>
              <a:t>Vulnerable Communities</a:t>
            </a:r>
            <a:endParaRPr sz="138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66"/>
          <p:cNvSpPr txBox="1"/>
          <p:nvPr/>
        </p:nvSpPr>
        <p:spPr>
          <a:xfrm>
            <a:off x="390700" y="152200"/>
            <a:ext cx="7121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</a:t>
            </a:r>
            <a:r>
              <a:rPr b="1" lang="en" sz="28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ow about other categories?</a:t>
            </a:r>
            <a:endParaRPr b="1" i="0" sz="28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852" name="Google Shape;852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8826" y="783306"/>
            <a:ext cx="1224613" cy="110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3" name="Google Shape;853;p66"/>
          <p:cNvPicPr preferRelativeResize="0"/>
          <p:nvPr/>
        </p:nvPicPr>
        <p:blipFill rotWithShape="1">
          <a:blip r:embed="rId4">
            <a:alphaModFix/>
          </a:blip>
          <a:srcRect b="16253" l="0" r="65817" t="44872"/>
          <a:stretch/>
        </p:blipFill>
        <p:spPr>
          <a:xfrm>
            <a:off x="6140506" y="815181"/>
            <a:ext cx="1224612" cy="999869"/>
          </a:xfrm>
          <a:prstGeom prst="rect">
            <a:avLst/>
          </a:prstGeom>
          <a:noFill/>
          <a:ln>
            <a:noFill/>
          </a:ln>
        </p:spPr>
      </p:pic>
      <p:sp>
        <p:nvSpPr>
          <p:cNvPr id="854" name="Google Shape;854;p66"/>
          <p:cNvSpPr txBox="1"/>
          <p:nvPr/>
        </p:nvSpPr>
        <p:spPr>
          <a:xfrm>
            <a:off x="3685535" y="1824450"/>
            <a:ext cx="1892100" cy="302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85675" lIns="85675" spcFirstLastPara="1" rIns="85675" wrap="square" tIns="856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80">
                <a:latin typeface="Avenir"/>
                <a:ea typeface="Avenir"/>
                <a:cs typeface="Avenir"/>
                <a:sym typeface="Avenir"/>
              </a:rPr>
              <a:t>Protected Lands</a:t>
            </a:r>
            <a:endParaRPr sz="138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55" name="Google Shape;855;p66"/>
          <p:cNvSpPr txBox="1"/>
          <p:nvPr/>
        </p:nvSpPr>
        <p:spPr>
          <a:xfrm>
            <a:off x="5920267" y="1815051"/>
            <a:ext cx="1892100" cy="302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85675" lIns="85675" spcFirstLastPara="1" rIns="85675" wrap="square" tIns="856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80">
                <a:latin typeface="Avenir"/>
                <a:ea typeface="Avenir"/>
                <a:cs typeface="Avenir"/>
                <a:sym typeface="Avenir"/>
              </a:rPr>
              <a:t>Endangered Species</a:t>
            </a:r>
            <a:endParaRPr sz="1380"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856" name="Google Shape;856;p66"/>
          <p:cNvPicPr preferRelativeResize="0"/>
          <p:nvPr/>
        </p:nvPicPr>
        <p:blipFill rotWithShape="1">
          <a:blip r:embed="rId5">
            <a:alphaModFix/>
          </a:blip>
          <a:srcRect b="12618" l="0" r="0" t="0"/>
          <a:stretch/>
        </p:blipFill>
        <p:spPr>
          <a:xfrm>
            <a:off x="1764168" y="759833"/>
            <a:ext cx="1144280" cy="999869"/>
          </a:xfrm>
          <a:prstGeom prst="rect">
            <a:avLst/>
          </a:prstGeom>
          <a:noFill/>
          <a:ln>
            <a:noFill/>
          </a:ln>
        </p:spPr>
      </p:pic>
      <p:sp>
        <p:nvSpPr>
          <p:cNvPr id="857" name="Google Shape;857;p66"/>
          <p:cNvSpPr txBox="1"/>
          <p:nvPr/>
        </p:nvSpPr>
        <p:spPr>
          <a:xfrm>
            <a:off x="1299092" y="1835021"/>
            <a:ext cx="2129700" cy="302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85675" lIns="85675" spcFirstLastPara="1" rIns="85675" wrap="square" tIns="856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80">
                <a:latin typeface="Avenir"/>
                <a:ea typeface="Avenir"/>
                <a:cs typeface="Avenir"/>
                <a:sym typeface="Avenir"/>
              </a:rPr>
              <a:t>Vulnerable Communities</a:t>
            </a:r>
            <a:endParaRPr sz="138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58" name="Google Shape;858;p66"/>
          <p:cNvSpPr txBox="1"/>
          <p:nvPr/>
        </p:nvSpPr>
        <p:spPr>
          <a:xfrm>
            <a:off x="1299092" y="2230425"/>
            <a:ext cx="6513300" cy="4311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Avenir"/>
                <a:ea typeface="Avenir"/>
                <a:cs typeface="Avenir"/>
                <a:sym typeface="Avenir"/>
              </a:rPr>
              <a:t>     Direct                                                      Indirect</a:t>
            </a:r>
            <a:endParaRPr b="1" sz="1600"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859" name="Google Shape;859;p66"/>
          <p:cNvCxnSpPr>
            <a:stCxn id="858" idx="0"/>
          </p:cNvCxnSpPr>
          <p:nvPr/>
        </p:nvCxnSpPr>
        <p:spPr>
          <a:xfrm>
            <a:off x="4555742" y="2230425"/>
            <a:ext cx="11100" cy="283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60" name="Google Shape;860;p66"/>
          <p:cNvSpPr txBox="1"/>
          <p:nvPr/>
        </p:nvSpPr>
        <p:spPr>
          <a:xfrm>
            <a:off x="1408325" y="2723425"/>
            <a:ext cx="2084400" cy="1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861" name="Google Shape;861;p66"/>
          <p:cNvSpPr txBox="1"/>
          <p:nvPr/>
        </p:nvSpPr>
        <p:spPr>
          <a:xfrm>
            <a:off x="4806250" y="2733900"/>
            <a:ext cx="1559100" cy="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862" name="Google Shape;862;p66"/>
          <p:cNvSpPr txBox="1"/>
          <p:nvPr/>
        </p:nvSpPr>
        <p:spPr>
          <a:xfrm>
            <a:off x="1459150" y="3384375"/>
            <a:ext cx="9744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3" name="Google Shape;863;p66"/>
          <p:cNvSpPr txBox="1"/>
          <p:nvPr/>
        </p:nvSpPr>
        <p:spPr>
          <a:xfrm>
            <a:off x="1440256" y="2825100"/>
            <a:ext cx="2876100" cy="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venir"/>
              <a:buChar char="●"/>
            </a:pPr>
            <a:r>
              <a:rPr lang="en" sz="12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Exact coordinates</a:t>
            </a:r>
            <a:endParaRPr b="1" sz="1200">
              <a:latin typeface="Avenir"/>
              <a:ea typeface="Avenir"/>
              <a:cs typeface="Avenir"/>
              <a:sym typeface="Avenir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Avenir"/>
              <a:buChar char="●"/>
            </a:pPr>
            <a:r>
              <a:rPr lang="en" sz="1200">
                <a:latin typeface="Avenir"/>
                <a:ea typeface="Avenir"/>
                <a:cs typeface="Avenir"/>
                <a:sym typeface="Avenir"/>
              </a:rPr>
              <a:t>License and permit numbers (forestry, land, fisheries, farms, vehicles…)</a:t>
            </a:r>
            <a:endParaRPr sz="1200">
              <a:latin typeface="Avenir"/>
              <a:ea typeface="Avenir"/>
              <a:cs typeface="Avenir"/>
              <a:sym typeface="Avenir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Avenir"/>
              <a:buChar char="●"/>
            </a:pPr>
            <a:r>
              <a:rPr lang="en" sz="1200">
                <a:latin typeface="Avenir"/>
                <a:ea typeface="Avenir"/>
                <a:cs typeface="Avenir"/>
                <a:sym typeface="Avenir"/>
              </a:rPr>
              <a:t>Full addresses</a:t>
            </a:r>
            <a:endParaRPr sz="1200">
              <a:latin typeface="Avenir"/>
              <a:ea typeface="Avenir"/>
              <a:cs typeface="Avenir"/>
              <a:sym typeface="Avenir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Avenir"/>
              <a:buChar char="●"/>
            </a:pPr>
            <a:r>
              <a:rPr lang="en" sz="1200">
                <a:latin typeface="Avenir"/>
                <a:ea typeface="Avenir"/>
                <a:cs typeface="Avenir"/>
                <a:sym typeface="Avenir"/>
              </a:rPr>
              <a:t>Utility number account</a:t>
            </a:r>
            <a:endParaRPr sz="1200">
              <a:latin typeface="Avenir"/>
              <a:ea typeface="Avenir"/>
              <a:cs typeface="Avenir"/>
              <a:sym typeface="Avenir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Avenir"/>
              <a:buChar char="●"/>
            </a:pPr>
            <a:r>
              <a:rPr lang="en" sz="1200">
                <a:latin typeface="Avenir"/>
                <a:ea typeface="Avenir"/>
                <a:cs typeface="Avenir"/>
                <a:sym typeface="Avenir"/>
              </a:rPr>
              <a:t>Devices/Sensors and monitor devices IDs</a:t>
            </a:r>
            <a:endParaRPr sz="12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64" name="Google Shape;864;p66"/>
          <p:cNvSpPr txBox="1"/>
          <p:nvPr/>
        </p:nvSpPr>
        <p:spPr>
          <a:xfrm>
            <a:off x="6042600" y="298125"/>
            <a:ext cx="2466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latin typeface="Anton"/>
                <a:ea typeface="Anton"/>
                <a:cs typeface="Anton"/>
                <a:sym typeface="Anton"/>
              </a:rPr>
              <a:t>In EES </a:t>
            </a:r>
            <a:r>
              <a:rPr i="1" lang="en" sz="1300">
                <a:latin typeface="Anton"/>
                <a:ea typeface="Anton"/>
                <a:cs typeface="Anton"/>
                <a:sym typeface="Anton"/>
              </a:rPr>
              <a:t>spatial precision is the primary sensitivity driver</a:t>
            </a:r>
            <a:endParaRPr i="1" sz="1300"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865" name="Google Shape;865;p66"/>
          <p:cNvSpPr txBox="1"/>
          <p:nvPr/>
        </p:nvSpPr>
        <p:spPr>
          <a:xfrm>
            <a:off x="4736356" y="2918200"/>
            <a:ext cx="2876100" cy="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6" name="Google Shape;866;p66"/>
          <p:cNvSpPr txBox="1"/>
          <p:nvPr/>
        </p:nvSpPr>
        <p:spPr>
          <a:xfrm>
            <a:off x="4555750" y="2825100"/>
            <a:ext cx="3696600" cy="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Avenir"/>
              <a:buChar char="●"/>
            </a:pPr>
            <a:r>
              <a:rPr lang="en" sz="1200">
                <a:latin typeface="Avenir"/>
                <a:ea typeface="Avenir"/>
                <a:cs typeface="Avenir"/>
                <a:sym typeface="Avenir"/>
              </a:rPr>
              <a:t>Quasi-identifiers that combined can single out specific cases on a dataset</a:t>
            </a:r>
            <a:endParaRPr sz="1200">
              <a:latin typeface="Avenir"/>
              <a:ea typeface="Avenir"/>
              <a:cs typeface="Avenir"/>
              <a:sym typeface="Avenir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Font typeface="Avenir"/>
              <a:buChar char="○"/>
            </a:pPr>
            <a:r>
              <a:rPr lang="en" sz="1200">
                <a:latin typeface="Avenir"/>
                <a:ea typeface="Avenir"/>
                <a:cs typeface="Avenir"/>
                <a:sym typeface="Avenir"/>
              </a:rPr>
              <a:t>Exact acreage or parcel size (e.g., 47.3 acres)</a:t>
            </a:r>
            <a:endParaRPr sz="1200">
              <a:latin typeface="Avenir"/>
              <a:ea typeface="Avenir"/>
              <a:cs typeface="Avenir"/>
              <a:sym typeface="Avenir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Font typeface="Avenir"/>
              <a:buChar char="○"/>
            </a:pPr>
            <a:r>
              <a:rPr lang="en" sz="1200">
                <a:latin typeface="Avenir"/>
                <a:ea typeface="Avenir"/>
                <a:cs typeface="Avenir"/>
                <a:sym typeface="Avenir"/>
              </a:rPr>
              <a:t>Nearby geographic features (e.g., adjacent to a wetland or river bend)</a:t>
            </a:r>
            <a:endParaRPr sz="1200">
              <a:latin typeface="Avenir"/>
              <a:ea typeface="Avenir"/>
              <a:cs typeface="Avenir"/>
              <a:sym typeface="Avenir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Font typeface="Avenir"/>
              <a:buChar char="○"/>
            </a:pPr>
            <a:r>
              <a:rPr lang="en" sz="1200">
                <a:latin typeface="Avenir"/>
                <a:ea typeface="Avenir"/>
                <a:cs typeface="Avenir"/>
                <a:sym typeface="Avenir"/>
              </a:rPr>
              <a:t>Ownership or management details (e.g., managed by a tribal conservation trust)</a:t>
            </a:r>
            <a:endParaRPr sz="12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67"/>
          <p:cNvSpPr txBox="1"/>
          <p:nvPr/>
        </p:nvSpPr>
        <p:spPr>
          <a:xfrm>
            <a:off x="390700" y="152200"/>
            <a:ext cx="85029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lang="en" sz="25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Remediating</a:t>
            </a:r>
            <a:r>
              <a:rPr b="1" i="0" lang="en" sz="25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lang="en" sz="25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</a:t>
            </a:r>
            <a:r>
              <a:rPr b="1" i="0" lang="en" sz="25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nwanted </a:t>
            </a:r>
            <a:r>
              <a:rPr b="1" lang="en" sz="25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</a:t>
            </a:r>
            <a:r>
              <a:rPr b="1" i="0" lang="en" sz="25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isclosure</a:t>
            </a:r>
            <a:endParaRPr b="1" i="0" sz="25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72" name="Google Shape;872;p67"/>
          <p:cNvSpPr txBox="1"/>
          <p:nvPr/>
        </p:nvSpPr>
        <p:spPr>
          <a:xfrm>
            <a:off x="337700" y="4802700"/>
            <a:ext cx="4143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Recommended reading:</a:t>
            </a:r>
            <a:r>
              <a:rPr b="0" i="0" lang="en" sz="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0" i="0" lang="en" sz="800" u="none" cap="none" strike="noStrike">
                <a:solidFill>
                  <a:schemeClr val="lt1"/>
                </a:solidFill>
                <a:uFill>
                  <a:noFill/>
                </a:u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https://doi.org/10.1136/bmj.c181</a:t>
            </a:r>
            <a:endParaRPr b="0" i="0" sz="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73" name="Google Shape;873;p67"/>
          <p:cNvSpPr txBox="1"/>
          <p:nvPr>
            <p:ph idx="1" type="subTitle"/>
          </p:nvPr>
        </p:nvSpPr>
        <p:spPr>
          <a:xfrm>
            <a:off x="490475" y="3575200"/>
            <a:ext cx="2694600" cy="6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1100">
                <a:highlight>
                  <a:srgbClr val="E1E4E5"/>
                </a:highlight>
                <a:latin typeface="Avenir"/>
                <a:ea typeface="Avenir"/>
                <a:cs typeface="Avenir"/>
                <a:sym typeface="Avenir"/>
              </a:rPr>
              <a:t>Meaningful piece of data are turned into a into an alias or a random string of characters which serves as reference to the original data, but cannot be used to guess those values.</a:t>
            </a:r>
            <a:endParaRPr sz="1100">
              <a:highlight>
                <a:srgbClr val="E1E4E5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100">
              <a:highlight>
                <a:schemeClr val="lt1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1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74" name="Google Shape;874;p67"/>
          <p:cNvSpPr txBox="1"/>
          <p:nvPr>
            <p:ph idx="4294967295" type="ctrTitle"/>
          </p:nvPr>
        </p:nvSpPr>
        <p:spPr>
          <a:xfrm>
            <a:off x="515025" y="918975"/>
            <a:ext cx="2694600" cy="6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Redaction</a:t>
            </a:r>
            <a:endParaRPr b="1" i="0" sz="1400" u="none" cap="none" strike="noStrike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(Suppression)</a:t>
            </a:r>
            <a:endParaRPr b="1" i="0" sz="1400" u="none" cap="none" strike="noStrike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75" name="Google Shape;875;p67"/>
          <p:cNvSpPr txBox="1"/>
          <p:nvPr>
            <p:ph idx="1" type="subTitle"/>
          </p:nvPr>
        </p:nvSpPr>
        <p:spPr>
          <a:xfrm>
            <a:off x="890225" y="1814300"/>
            <a:ext cx="2323200" cy="6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00000"/>
                </a:solidFill>
                <a:highlight>
                  <a:srgbClr val="E1E4E5"/>
                </a:highlight>
                <a:latin typeface="Avenir"/>
                <a:ea typeface="Avenir"/>
                <a:cs typeface="Avenir"/>
                <a:sym typeface="Avenir"/>
              </a:rPr>
              <a:t>Removal of identifiers that can put subjects’ identities and privacy at risk. </a:t>
            </a:r>
            <a:endParaRPr b="0" i="0" sz="1100" u="none" cap="none" strike="noStrike">
              <a:solidFill>
                <a:srgbClr val="000000"/>
              </a:solidFill>
              <a:highlight>
                <a:srgbClr val="E1E4E5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202124"/>
              </a:solidFill>
              <a:highlight>
                <a:schemeClr val="lt1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76" name="Google Shape;876;p67"/>
          <p:cNvSpPr txBox="1"/>
          <p:nvPr>
            <p:ph idx="4294967295" type="ctrTitle"/>
          </p:nvPr>
        </p:nvSpPr>
        <p:spPr>
          <a:xfrm>
            <a:off x="293925" y="2475775"/>
            <a:ext cx="2868300" cy="6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Pseudonymization</a:t>
            </a:r>
            <a:endParaRPr b="1" i="0" sz="1400" u="none" cap="none" strike="noStrike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(Tokenization/Hashing)</a:t>
            </a:r>
            <a:endParaRPr b="1" i="0" sz="1400" u="none" cap="none" strike="noStrike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77" name="Google Shape;877;p67"/>
          <p:cNvSpPr/>
          <p:nvPr/>
        </p:nvSpPr>
        <p:spPr>
          <a:xfrm>
            <a:off x="3213425" y="2777575"/>
            <a:ext cx="723900" cy="72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8" name="Google Shape;878;p67"/>
          <p:cNvSpPr/>
          <p:nvPr/>
        </p:nvSpPr>
        <p:spPr>
          <a:xfrm>
            <a:off x="4592350" y="1216775"/>
            <a:ext cx="723900" cy="723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9" name="Google Shape;879;p67"/>
          <p:cNvSpPr/>
          <p:nvPr/>
        </p:nvSpPr>
        <p:spPr>
          <a:xfrm>
            <a:off x="4592350" y="2777575"/>
            <a:ext cx="723900" cy="723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0" name="Google Shape;880;p67"/>
          <p:cNvSpPr txBox="1"/>
          <p:nvPr>
            <p:ph idx="4294967295" type="ctrTitle"/>
          </p:nvPr>
        </p:nvSpPr>
        <p:spPr>
          <a:xfrm>
            <a:off x="5412375" y="1021800"/>
            <a:ext cx="3665400" cy="6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Randomization</a:t>
            </a:r>
            <a:endParaRPr b="1" i="0" sz="1400" u="none" cap="none" strike="noStrike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(Swapping/Shuffling) </a:t>
            </a:r>
            <a:endParaRPr b="1" i="0" sz="1400" u="none" cap="none" strike="noStrike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81" name="Google Shape;881;p67"/>
          <p:cNvSpPr txBox="1"/>
          <p:nvPr>
            <p:ph idx="4294967295" type="ctrTitle"/>
          </p:nvPr>
        </p:nvSpPr>
        <p:spPr>
          <a:xfrm>
            <a:off x="5437325" y="2543588"/>
            <a:ext cx="2550600" cy="6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Noising</a:t>
            </a:r>
            <a:endParaRPr b="1" i="0" sz="1400" u="none" cap="none" strike="noStrike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(Disturbing)</a:t>
            </a:r>
            <a:endParaRPr b="1" i="0" sz="1400" u="none" cap="none" strike="noStrike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82" name="Google Shape;882;p67"/>
          <p:cNvSpPr txBox="1"/>
          <p:nvPr>
            <p:ph idx="1" type="subTitle"/>
          </p:nvPr>
        </p:nvSpPr>
        <p:spPr>
          <a:xfrm>
            <a:off x="5412375" y="1742700"/>
            <a:ext cx="3576900" cy="6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00000"/>
                </a:solidFill>
                <a:highlight>
                  <a:srgbClr val="E1E4E5"/>
                </a:highlight>
                <a:latin typeface="Avenir"/>
                <a:ea typeface="Avenir"/>
                <a:cs typeface="Avenir"/>
                <a:sym typeface="Avenir"/>
              </a:rPr>
              <a:t>Data for one or more variables are switched with another record, so that the data does not know whether the real data values correspond to certain records.</a:t>
            </a:r>
            <a:endParaRPr b="0" i="0" sz="11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83" name="Google Shape;883;p67"/>
          <p:cNvSpPr txBox="1"/>
          <p:nvPr>
            <p:ph idx="2" type="subTitle"/>
          </p:nvPr>
        </p:nvSpPr>
        <p:spPr>
          <a:xfrm>
            <a:off x="5412375" y="3414650"/>
            <a:ext cx="3083100" cy="6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00000"/>
                </a:solidFill>
                <a:highlight>
                  <a:srgbClr val="E1E4E5"/>
                </a:highlight>
                <a:latin typeface="Avenir"/>
                <a:ea typeface="Avenir"/>
                <a:cs typeface="Avenir"/>
                <a:sym typeface="Avenir"/>
              </a:rPr>
              <a:t>Slightly modification of the original dataset by applying techniques that round numbers and add random variation.</a:t>
            </a:r>
            <a:endParaRPr b="0" i="0" sz="1100" u="none" cap="none" strike="noStrike">
              <a:solidFill>
                <a:srgbClr val="000000"/>
              </a:solidFill>
              <a:highlight>
                <a:srgbClr val="E1E4E5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highlight>
                <a:srgbClr val="9E9E9E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highlight>
                <a:srgbClr val="9E9E9E"/>
              </a:highlight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84" name="Google Shape;884;p67"/>
          <p:cNvSpPr/>
          <p:nvPr/>
        </p:nvSpPr>
        <p:spPr>
          <a:xfrm>
            <a:off x="3213425" y="1216775"/>
            <a:ext cx="723900" cy="72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85" name="Google Shape;885;p67"/>
          <p:cNvGrpSpPr/>
          <p:nvPr/>
        </p:nvGrpSpPr>
        <p:grpSpPr>
          <a:xfrm>
            <a:off x="3416558" y="1419341"/>
            <a:ext cx="317645" cy="318757"/>
            <a:chOff x="5779408" y="3699191"/>
            <a:chExt cx="317645" cy="318757"/>
          </a:xfrm>
        </p:grpSpPr>
        <p:sp>
          <p:nvSpPr>
            <p:cNvPr id="886" name="Google Shape;886;p67"/>
            <p:cNvSpPr/>
            <p:nvPr/>
          </p:nvSpPr>
          <p:spPr>
            <a:xfrm>
              <a:off x="5892837" y="3700334"/>
              <a:ext cx="204216" cy="317614"/>
            </a:xfrm>
            <a:custGeom>
              <a:rect b="b" l="l" r="r" t="t"/>
              <a:pathLst>
                <a:path extrusionOk="0" h="10002" w="6431">
                  <a:moveTo>
                    <a:pt x="4025" y="0"/>
                  </a:moveTo>
                  <a:cubicBezTo>
                    <a:pt x="3870" y="0"/>
                    <a:pt x="3704" y="60"/>
                    <a:pt x="3608" y="179"/>
                  </a:cubicBezTo>
                  <a:lnTo>
                    <a:pt x="1465" y="2322"/>
                  </a:lnTo>
                  <a:lnTo>
                    <a:pt x="299" y="1167"/>
                  </a:lnTo>
                  <a:cubicBezTo>
                    <a:pt x="269" y="1138"/>
                    <a:pt x="227" y="1123"/>
                    <a:pt x="184" y="1123"/>
                  </a:cubicBezTo>
                  <a:cubicBezTo>
                    <a:pt x="141" y="1123"/>
                    <a:pt x="96" y="1138"/>
                    <a:pt x="60" y="1167"/>
                  </a:cubicBezTo>
                  <a:cubicBezTo>
                    <a:pt x="1" y="1227"/>
                    <a:pt x="1" y="1322"/>
                    <a:pt x="60" y="1405"/>
                  </a:cubicBezTo>
                  <a:lnTo>
                    <a:pt x="1346" y="2679"/>
                  </a:lnTo>
                  <a:cubicBezTo>
                    <a:pt x="1370" y="2715"/>
                    <a:pt x="1418" y="2727"/>
                    <a:pt x="1465" y="2727"/>
                  </a:cubicBezTo>
                  <a:cubicBezTo>
                    <a:pt x="1501" y="2727"/>
                    <a:pt x="1549" y="2715"/>
                    <a:pt x="1584" y="2679"/>
                  </a:cubicBezTo>
                  <a:lnTo>
                    <a:pt x="3847" y="417"/>
                  </a:lnTo>
                  <a:cubicBezTo>
                    <a:pt x="3882" y="370"/>
                    <a:pt x="3966" y="346"/>
                    <a:pt x="4037" y="346"/>
                  </a:cubicBezTo>
                  <a:cubicBezTo>
                    <a:pt x="4109" y="346"/>
                    <a:pt x="4168" y="370"/>
                    <a:pt x="4228" y="417"/>
                  </a:cubicBezTo>
                  <a:lnTo>
                    <a:pt x="6049" y="2239"/>
                  </a:lnTo>
                  <a:cubicBezTo>
                    <a:pt x="6085" y="2275"/>
                    <a:pt x="6121" y="2358"/>
                    <a:pt x="6121" y="2429"/>
                  </a:cubicBezTo>
                  <a:cubicBezTo>
                    <a:pt x="6121" y="2501"/>
                    <a:pt x="6085" y="2560"/>
                    <a:pt x="6049" y="2620"/>
                  </a:cubicBezTo>
                  <a:lnTo>
                    <a:pt x="3775" y="4882"/>
                  </a:lnTo>
                  <a:cubicBezTo>
                    <a:pt x="3716" y="4942"/>
                    <a:pt x="3716" y="5049"/>
                    <a:pt x="3775" y="5120"/>
                  </a:cubicBezTo>
                  <a:lnTo>
                    <a:pt x="6049" y="7382"/>
                  </a:lnTo>
                  <a:cubicBezTo>
                    <a:pt x="6085" y="7430"/>
                    <a:pt x="6121" y="7501"/>
                    <a:pt x="6121" y="7573"/>
                  </a:cubicBezTo>
                  <a:cubicBezTo>
                    <a:pt x="6121" y="7656"/>
                    <a:pt x="6085" y="7716"/>
                    <a:pt x="6049" y="7775"/>
                  </a:cubicBezTo>
                  <a:lnTo>
                    <a:pt x="4228" y="9585"/>
                  </a:lnTo>
                  <a:cubicBezTo>
                    <a:pt x="4174" y="9639"/>
                    <a:pt x="4103" y="9665"/>
                    <a:pt x="4033" y="9665"/>
                  </a:cubicBezTo>
                  <a:cubicBezTo>
                    <a:pt x="3963" y="9665"/>
                    <a:pt x="3894" y="9639"/>
                    <a:pt x="3847" y="9585"/>
                  </a:cubicBezTo>
                  <a:lnTo>
                    <a:pt x="2989" y="8740"/>
                  </a:lnTo>
                  <a:cubicBezTo>
                    <a:pt x="2960" y="8710"/>
                    <a:pt x="2921" y="8695"/>
                    <a:pt x="2879" y="8695"/>
                  </a:cubicBezTo>
                  <a:cubicBezTo>
                    <a:pt x="2838" y="8695"/>
                    <a:pt x="2793" y="8710"/>
                    <a:pt x="2751" y="8740"/>
                  </a:cubicBezTo>
                  <a:cubicBezTo>
                    <a:pt x="2692" y="8799"/>
                    <a:pt x="2692" y="8906"/>
                    <a:pt x="2751" y="8978"/>
                  </a:cubicBezTo>
                  <a:lnTo>
                    <a:pt x="3608" y="9823"/>
                  </a:lnTo>
                  <a:cubicBezTo>
                    <a:pt x="3728" y="9942"/>
                    <a:pt x="3870" y="10002"/>
                    <a:pt x="4025" y="10002"/>
                  </a:cubicBezTo>
                  <a:cubicBezTo>
                    <a:pt x="4168" y="10002"/>
                    <a:pt x="4335" y="9942"/>
                    <a:pt x="4442" y="9823"/>
                  </a:cubicBezTo>
                  <a:lnTo>
                    <a:pt x="6252" y="8013"/>
                  </a:lnTo>
                  <a:cubicBezTo>
                    <a:pt x="6371" y="7894"/>
                    <a:pt x="6430" y="7740"/>
                    <a:pt x="6430" y="7597"/>
                  </a:cubicBezTo>
                  <a:cubicBezTo>
                    <a:pt x="6430" y="7430"/>
                    <a:pt x="6371" y="7275"/>
                    <a:pt x="6252" y="7180"/>
                  </a:cubicBezTo>
                  <a:lnTo>
                    <a:pt x="4109" y="4977"/>
                  </a:lnTo>
                  <a:lnTo>
                    <a:pt x="6252" y="2834"/>
                  </a:lnTo>
                  <a:cubicBezTo>
                    <a:pt x="6371" y="2715"/>
                    <a:pt x="6430" y="2560"/>
                    <a:pt x="6430" y="2417"/>
                  </a:cubicBezTo>
                  <a:cubicBezTo>
                    <a:pt x="6430" y="2251"/>
                    <a:pt x="6371" y="2096"/>
                    <a:pt x="6252" y="2001"/>
                  </a:cubicBezTo>
                  <a:lnTo>
                    <a:pt x="4442" y="179"/>
                  </a:lnTo>
                  <a:cubicBezTo>
                    <a:pt x="4323" y="60"/>
                    <a:pt x="4168" y="0"/>
                    <a:pt x="4025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67"/>
            <p:cNvSpPr/>
            <p:nvPr/>
          </p:nvSpPr>
          <p:spPr>
            <a:xfrm>
              <a:off x="5779408" y="3699191"/>
              <a:ext cx="195134" cy="316883"/>
            </a:xfrm>
            <a:custGeom>
              <a:rect b="b" l="l" r="r" t="t"/>
              <a:pathLst>
                <a:path extrusionOk="0" h="9979" w="6145">
                  <a:moveTo>
                    <a:pt x="2477" y="1"/>
                  </a:moveTo>
                  <a:cubicBezTo>
                    <a:pt x="2311" y="1"/>
                    <a:pt x="2156" y="60"/>
                    <a:pt x="2061" y="179"/>
                  </a:cubicBezTo>
                  <a:lnTo>
                    <a:pt x="239" y="2001"/>
                  </a:lnTo>
                  <a:cubicBezTo>
                    <a:pt x="1" y="2239"/>
                    <a:pt x="1" y="2608"/>
                    <a:pt x="239" y="2846"/>
                  </a:cubicBezTo>
                  <a:lnTo>
                    <a:pt x="2382" y="4989"/>
                  </a:lnTo>
                  <a:lnTo>
                    <a:pt x="239" y="7133"/>
                  </a:lnTo>
                  <a:cubicBezTo>
                    <a:pt x="1" y="7371"/>
                    <a:pt x="1" y="7752"/>
                    <a:pt x="239" y="7990"/>
                  </a:cubicBezTo>
                  <a:lnTo>
                    <a:pt x="2061" y="9800"/>
                  </a:lnTo>
                  <a:cubicBezTo>
                    <a:pt x="2180" y="9919"/>
                    <a:pt x="2323" y="9978"/>
                    <a:pt x="2477" y="9978"/>
                  </a:cubicBezTo>
                  <a:cubicBezTo>
                    <a:pt x="2620" y="9978"/>
                    <a:pt x="2787" y="9919"/>
                    <a:pt x="2882" y="9800"/>
                  </a:cubicBezTo>
                  <a:lnTo>
                    <a:pt x="5037" y="7656"/>
                  </a:lnTo>
                  <a:lnTo>
                    <a:pt x="5859" y="8490"/>
                  </a:lnTo>
                  <a:cubicBezTo>
                    <a:pt x="5895" y="8520"/>
                    <a:pt x="5936" y="8535"/>
                    <a:pt x="5978" y="8535"/>
                  </a:cubicBezTo>
                  <a:cubicBezTo>
                    <a:pt x="6020" y="8535"/>
                    <a:pt x="6061" y="8520"/>
                    <a:pt x="6097" y="8490"/>
                  </a:cubicBezTo>
                  <a:cubicBezTo>
                    <a:pt x="6145" y="8430"/>
                    <a:pt x="6145" y="8323"/>
                    <a:pt x="6085" y="8264"/>
                  </a:cubicBezTo>
                  <a:lnTo>
                    <a:pt x="5156" y="7335"/>
                  </a:lnTo>
                  <a:cubicBezTo>
                    <a:pt x="5121" y="7299"/>
                    <a:pt x="5073" y="7287"/>
                    <a:pt x="5037" y="7287"/>
                  </a:cubicBezTo>
                  <a:cubicBezTo>
                    <a:pt x="4990" y="7287"/>
                    <a:pt x="4942" y="7299"/>
                    <a:pt x="4918" y="7335"/>
                  </a:cubicBezTo>
                  <a:lnTo>
                    <a:pt x="2656" y="9597"/>
                  </a:lnTo>
                  <a:cubicBezTo>
                    <a:pt x="2608" y="9633"/>
                    <a:pt x="2537" y="9669"/>
                    <a:pt x="2454" y="9669"/>
                  </a:cubicBezTo>
                  <a:cubicBezTo>
                    <a:pt x="2382" y="9669"/>
                    <a:pt x="2323" y="9633"/>
                    <a:pt x="2263" y="9597"/>
                  </a:cubicBezTo>
                  <a:lnTo>
                    <a:pt x="453" y="7776"/>
                  </a:lnTo>
                  <a:cubicBezTo>
                    <a:pt x="346" y="7668"/>
                    <a:pt x="346" y="7490"/>
                    <a:pt x="453" y="7395"/>
                  </a:cubicBezTo>
                  <a:lnTo>
                    <a:pt x="2716" y="5132"/>
                  </a:lnTo>
                  <a:cubicBezTo>
                    <a:pt x="2739" y="5097"/>
                    <a:pt x="2751" y="5049"/>
                    <a:pt x="2751" y="5013"/>
                  </a:cubicBezTo>
                  <a:cubicBezTo>
                    <a:pt x="2751" y="4966"/>
                    <a:pt x="2739" y="4918"/>
                    <a:pt x="2716" y="4894"/>
                  </a:cubicBezTo>
                  <a:lnTo>
                    <a:pt x="453" y="2632"/>
                  </a:lnTo>
                  <a:cubicBezTo>
                    <a:pt x="346" y="2525"/>
                    <a:pt x="346" y="2346"/>
                    <a:pt x="453" y="2239"/>
                  </a:cubicBezTo>
                  <a:lnTo>
                    <a:pt x="2263" y="417"/>
                  </a:lnTo>
                  <a:cubicBezTo>
                    <a:pt x="2311" y="382"/>
                    <a:pt x="2382" y="346"/>
                    <a:pt x="2454" y="346"/>
                  </a:cubicBezTo>
                  <a:cubicBezTo>
                    <a:pt x="2537" y="346"/>
                    <a:pt x="2597" y="382"/>
                    <a:pt x="2656" y="417"/>
                  </a:cubicBezTo>
                  <a:lnTo>
                    <a:pt x="3168" y="941"/>
                  </a:lnTo>
                  <a:cubicBezTo>
                    <a:pt x="3198" y="971"/>
                    <a:pt x="3239" y="986"/>
                    <a:pt x="3283" y="986"/>
                  </a:cubicBezTo>
                  <a:cubicBezTo>
                    <a:pt x="3326" y="986"/>
                    <a:pt x="3370" y="971"/>
                    <a:pt x="3406" y="941"/>
                  </a:cubicBezTo>
                  <a:cubicBezTo>
                    <a:pt x="3466" y="882"/>
                    <a:pt x="3466" y="775"/>
                    <a:pt x="3406" y="703"/>
                  </a:cubicBezTo>
                  <a:lnTo>
                    <a:pt x="2882" y="179"/>
                  </a:lnTo>
                  <a:cubicBezTo>
                    <a:pt x="2775" y="60"/>
                    <a:pt x="2620" y="1"/>
                    <a:pt x="2477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88" name="Google Shape;888;p67"/>
          <p:cNvGrpSpPr/>
          <p:nvPr/>
        </p:nvGrpSpPr>
        <p:grpSpPr>
          <a:xfrm>
            <a:off x="3374088" y="2960619"/>
            <a:ext cx="360103" cy="368559"/>
            <a:chOff x="1310655" y="3360527"/>
            <a:chExt cx="306314" cy="347402"/>
          </a:xfrm>
        </p:grpSpPr>
        <p:sp>
          <p:nvSpPr>
            <p:cNvPr id="889" name="Google Shape;889;p67"/>
            <p:cNvSpPr/>
            <p:nvPr/>
          </p:nvSpPr>
          <p:spPr>
            <a:xfrm>
              <a:off x="1440416" y="3531630"/>
              <a:ext cx="151652" cy="176299"/>
            </a:xfrm>
            <a:custGeom>
              <a:rect b="b" l="l" r="r" t="t"/>
              <a:pathLst>
                <a:path extrusionOk="0" h="5565" w="4787">
                  <a:moveTo>
                    <a:pt x="1851" y="0"/>
                  </a:moveTo>
                  <a:cubicBezTo>
                    <a:pt x="1838" y="0"/>
                    <a:pt x="1824" y="2"/>
                    <a:pt x="1810" y="4"/>
                  </a:cubicBezTo>
                  <a:cubicBezTo>
                    <a:pt x="1751" y="28"/>
                    <a:pt x="1715" y="52"/>
                    <a:pt x="1691" y="112"/>
                  </a:cubicBezTo>
                  <a:lnTo>
                    <a:pt x="1275" y="1255"/>
                  </a:lnTo>
                  <a:cubicBezTo>
                    <a:pt x="429" y="1767"/>
                    <a:pt x="1" y="2731"/>
                    <a:pt x="191" y="3695"/>
                  </a:cubicBezTo>
                  <a:cubicBezTo>
                    <a:pt x="310" y="4314"/>
                    <a:pt x="667" y="4826"/>
                    <a:pt x="1179" y="5172"/>
                  </a:cubicBezTo>
                  <a:cubicBezTo>
                    <a:pt x="1560" y="5422"/>
                    <a:pt x="2013" y="5565"/>
                    <a:pt x="2453" y="5565"/>
                  </a:cubicBezTo>
                  <a:cubicBezTo>
                    <a:pt x="2608" y="5565"/>
                    <a:pt x="2751" y="5541"/>
                    <a:pt x="2918" y="5517"/>
                  </a:cubicBezTo>
                  <a:cubicBezTo>
                    <a:pt x="3799" y="5338"/>
                    <a:pt x="4489" y="4672"/>
                    <a:pt x="4715" y="3803"/>
                  </a:cubicBezTo>
                  <a:cubicBezTo>
                    <a:pt x="4727" y="3719"/>
                    <a:pt x="4692" y="3624"/>
                    <a:pt x="4596" y="3612"/>
                  </a:cubicBezTo>
                  <a:cubicBezTo>
                    <a:pt x="4586" y="3611"/>
                    <a:pt x="4576" y="3610"/>
                    <a:pt x="4565" y="3610"/>
                  </a:cubicBezTo>
                  <a:cubicBezTo>
                    <a:pt x="4491" y="3610"/>
                    <a:pt x="4416" y="3648"/>
                    <a:pt x="4406" y="3731"/>
                  </a:cubicBezTo>
                  <a:cubicBezTo>
                    <a:pt x="4215" y="4469"/>
                    <a:pt x="3620" y="5053"/>
                    <a:pt x="2858" y="5207"/>
                  </a:cubicBezTo>
                  <a:cubicBezTo>
                    <a:pt x="2728" y="5231"/>
                    <a:pt x="2597" y="5243"/>
                    <a:pt x="2468" y="5243"/>
                  </a:cubicBezTo>
                  <a:cubicBezTo>
                    <a:pt x="2075" y="5243"/>
                    <a:pt x="1692" y="5134"/>
                    <a:pt x="1370" y="4910"/>
                  </a:cubicBezTo>
                  <a:cubicBezTo>
                    <a:pt x="917" y="4612"/>
                    <a:pt x="620" y="4160"/>
                    <a:pt x="524" y="3636"/>
                  </a:cubicBezTo>
                  <a:cubicBezTo>
                    <a:pt x="346" y="2790"/>
                    <a:pt x="739" y="1933"/>
                    <a:pt x="1501" y="1517"/>
                  </a:cubicBezTo>
                  <a:cubicBezTo>
                    <a:pt x="1537" y="1493"/>
                    <a:pt x="1560" y="1469"/>
                    <a:pt x="1572" y="1421"/>
                  </a:cubicBezTo>
                  <a:lnTo>
                    <a:pt x="1918" y="469"/>
                  </a:lnTo>
                  <a:lnTo>
                    <a:pt x="2608" y="1219"/>
                  </a:lnTo>
                  <a:cubicBezTo>
                    <a:pt x="2632" y="1243"/>
                    <a:pt x="2668" y="1255"/>
                    <a:pt x="2703" y="1255"/>
                  </a:cubicBezTo>
                  <a:cubicBezTo>
                    <a:pt x="3572" y="1362"/>
                    <a:pt x="4275" y="2005"/>
                    <a:pt x="4430" y="2850"/>
                  </a:cubicBezTo>
                  <a:cubicBezTo>
                    <a:pt x="4454" y="2945"/>
                    <a:pt x="4465" y="3041"/>
                    <a:pt x="4465" y="3136"/>
                  </a:cubicBezTo>
                  <a:cubicBezTo>
                    <a:pt x="4465" y="3209"/>
                    <a:pt x="4521" y="3283"/>
                    <a:pt x="4599" y="3283"/>
                  </a:cubicBezTo>
                  <a:cubicBezTo>
                    <a:pt x="4610" y="3283"/>
                    <a:pt x="4621" y="3281"/>
                    <a:pt x="4632" y="3279"/>
                  </a:cubicBezTo>
                  <a:cubicBezTo>
                    <a:pt x="4715" y="3279"/>
                    <a:pt x="4787" y="3207"/>
                    <a:pt x="4775" y="3124"/>
                  </a:cubicBezTo>
                  <a:cubicBezTo>
                    <a:pt x="4775" y="3017"/>
                    <a:pt x="4763" y="2898"/>
                    <a:pt x="4727" y="2790"/>
                  </a:cubicBezTo>
                  <a:cubicBezTo>
                    <a:pt x="4537" y="1826"/>
                    <a:pt x="3763" y="1100"/>
                    <a:pt x="2787" y="945"/>
                  </a:cubicBezTo>
                  <a:lnTo>
                    <a:pt x="1965" y="52"/>
                  </a:lnTo>
                  <a:cubicBezTo>
                    <a:pt x="1929" y="16"/>
                    <a:pt x="1892" y="0"/>
                    <a:pt x="1851" y="0"/>
                  </a:cubicBezTo>
                  <a:close/>
                </a:path>
              </a:pathLst>
            </a:custGeom>
            <a:solidFill>
              <a:srgbClr val="657E9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67"/>
            <p:cNvSpPr/>
            <p:nvPr/>
          </p:nvSpPr>
          <p:spPr>
            <a:xfrm>
              <a:off x="1486447" y="3589478"/>
              <a:ext cx="64152" cy="75842"/>
            </a:xfrm>
            <a:custGeom>
              <a:rect b="b" l="l" r="r" t="t"/>
              <a:pathLst>
                <a:path extrusionOk="0" h="2394" w="2025">
                  <a:moveTo>
                    <a:pt x="1691" y="1179"/>
                  </a:moveTo>
                  <a:lnTo>
                    <a:pt x="1691" y="2084"/>
                  </a:lnTo>
                  <a:lnTo>
                    <a:pt x="298" y="2084"/>
                  </a:lnTo>
                  <a:lnTo>
                    <a:pt x="298" y="1179"/>
                  </a:lnTo>
                  <a:close/>
                  <a:moveTo>
                    <a:pt x="1012" y="0"/>
                  </a:moveTo>
                  <a:cubicBezTo>
                    <a:pt x="715" y="0"/>
                    <a:pt x="476" y="238"/>
                    <a:pt x="476" y="536"/>
                  </a:cubicBezTo>
                  <a:lnTo>
                    <a:pt x="476" y="845"/>
                  </a:lnTo>
                  <a:lnTo>
                    <a:pt x="167" y="845"/>
                  </a:lnTo>
                  <a:cubicBezTo>
                    <a:pt x="84" y="845"/>
                    <a:pt x="0" y="917"/>
                    <a:pt x="0" y="1012"/>
                  </a:cubicBezTo>
                  <a:lnTo>
                    <a:pt x="0" y="2227"/>
                  </a:lnTo>
                  <a:cubicBezTo>
                    <a:pt x="0" y="2322"/>
                    <a:pt x="84" y="2393"/>
                    <a:pt x="167" y="2393"/>
                  </a:cubicBezTo>
                  <a:lnTo>
                    <a:pt x="1869" y="2393"/>
                  </a:lnTo>
                  <a:cubicBezTo>
                    <a:pt x="1953" y="2393"/>
                    <a:pt x="2024" y="2322"/>
                    <a:pt x="2024" y="2227"/>
                  </a:cubicBezTo>
                  <a:lnTo>
                    <a:pt x="2024" y="1012"/>
                  </a:lnTo>
                  <a:cubicBezTo>
                    <a:pt x="2012" y="917"/>
                    <a:pt x="1941" y="845"/>
                    <a:pt x="1846" y="845"/>
                  </a:cubicBezTo>
                  <a:lnTo>
                    <a:pt x="774" y="845"/>
                  </a:lnTo>
                  <a:lnTo>
                    <a:pt x="774" y="536"/>
                  </a:lnTo>
                  <a:cubicBezTo>
                    <a:pt x="774" y="417"/>
                    <a:pt x="881" y="310"/>
                    <a:pt x="1000" y="310"/>
                  </a:cubicBezTo>
                  <a:cubicBezTo>
                    <a:pt x="1119" y="310"/>
                    <a:pt x="1227" y="417"/>
                    <a:pt x="1227" y="536"/>
                  </a:cubicBezTo>
                  <a:cubicBezTo>
                    <a:pt x="1227" y="619"/>
                    <a:pt x="1298" y="703"/>
                    <a:pt x="1393" y="703"/>
                  </a:cubicBezTo>
                  <a:cubicBezTo>
                    <a:pt x="1477" y="703"/>
                    <a:pt x="1548" y="619"/>
                    <a:pt x="1548" y="536"/>
                  </a:cubicBezTo>
                  <a:cubicBezTo>
                    <a:pt x="1548" y="238"/>
                    <a:pt x="1310" y="0"/>
                    <a:pt x="1012" y="0"/>
                  </a:cubicBezTo>
                  <a:close/>
                </a:path>
              </a:pathLst>
            </a:custGeom>
            <a:solidFill>
              <a:srgbClr val="657E9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67"/>
            <p:cNvSpPr/>
            <p:nvPr/>
          </p:nvSpPr>
          <p:spPr>
            <a:xfrm>
              <a:off x="1310655" y="3360527"/>
              <a:ext cx="306314" cy="334572"/>
            </a:xfrm>
            <a:custGeom>
              <a:rect b="b" l="l" r="r" t="t"/>
              <a:pathLst>
                <a:path extrusionOk="0" h="10561" w="9669">
                  <a:moveTo>
                    <a:pt x="2430" y="7941"/>
                  </a:moveTo>
                  <a:lnTo>
                    <a:pt x="3120" y="8644"/>
                  </a:lnTo>
                  <a:lnTo>
                    <a:pt x="2989" y="8775"/>
                  </a:lnTo>
                  <a:lnTo>
                    <a:pt x="2656" y="8430"/>
                  </a:lnTo>
                  <a:cubicBezTo>
                    <a:pt x="2626" y="8400"/>
                    <a:pt x="2585" y="8385"/>
                    <a:pt x="2543" y="8385"/>
                  </a:cubicBezTo>
                  <a:cubicBezTo>
                    <a:pt x="2501" y="8385"/>
                    <a:pt x="2459" y="8400"/>
                    <a:pt x="2430" y="8430"/>
                  </a:cubicBezTo>
                  <a:lnTo>
                    <a:pt x="2073" y="8787"/>
                  </a:lnTo>
                  <a:cubicBezTo>
                    <a:pt x="2037" y="8823"/>
                    <a:pt x="2025" y="8858"/>
                    <a:pt x="2025" y="8906"/>
                  </a:cubicBezTo>
                  <a:cubicBezTo>
                    <a:pt x="2025" y="8953"/>
                    <a:pt x="2037" y="9001"/>
                    <a:pt x="2073" y="9025"/>
                  </a:cubicBezTo>
                  <a:lnTo>
                    <a:pt x="2418" y="9370"/>
                  </a:lnTo>
                  <a:lnTo>
                    <a:pt x="2275" y="9501"/>
                  </a:lnTo>
                  <a:lnTo>
                    <a:pt x="1942" y="9156"/>
                  </a:lnTo>
                  <a:cubicBezTo>
                    <a:pt x="1912" y="9126"/>
                    <a:pt x="1870" y="9111"/>
                    <a:pt x="1828" y="9111"/>
                  </a:cubicBezTo>
                  <a:cubicBezTo>
                    <a:pt x="1787" y="9111"/>
                    <a:pt x="1745" y="9126"/>
                    <a:pt x="1715" y="9156"/>
                  </a:cubicBezTo>
                  <a:lnTo>
                    <a:pt x="1358" y="9513"/>
                  </a:lnTo>
                  <a:cubicBezTo>
                    <a:pt x="1322" y="9549"/>
                    <a:pt x="1311" y="9585"/>
                    <a:pt x="1311" y="9632"/>
                  </a:cubicBezTo>
                  <a:cubicBezTo>
                    <a:pt x="1311" y="9680"/>
                    <a:pt x="1322" y="9727"/>
                    <a:pt x="1358" y="9751"/>
                  </a:cubicBezTo>
                  <a:lnTo>
                    <a:pt x="1703" y="10096"/>
                  </a:lnTo>
                  <a:lnTo>
                    <a:pt x="1584" y="10192"/>
                  </a:lnTo>
                  <a:lnTo>
                    <a:pt x="882" y="9489"/>
                  </a:lnTo>
                  <a:lnTo>
                    <a:pt x="2430" y="7941"/>
                  </a:lnTo>
                  <a:close/>
                  <a:moveTo>
                    <a:pt x="6496" y="1"/>
                  </a:moveTo>
                  <a:cubicBezTo>
                    <a:pt x="5951" y="1"/>
                    <a:pt x="5469" y="199"/>
                    <a:pt x="5121" y="548"/>
                  </a:cubicBezTo>
                  <a:cubicBezTo>
                    <a:pt x="4704" y="964"/>
                    <a:pt x="4513" y="1572"/>
                    <a:pt x="4597" y="2238"/>
                  </a:cubicBezTo>
                  <a:cubicBezTo>
                    <a:pt x="4656" y="2727"/>
                    <a:pt x="4871" y="3227"/>
                    <a:pt x="5180" y="3655"/>
                  </a:cubicBezTo>
                  <a:lnTo>
                    <a:pt x="3501" y="5334"/>
                  </a:lnTo>
                  <a:cubicBezTo>
                    <a:pt x="3442" y="5394"/>
                    <a:pt x="3442" y="5501"/>
                    <a:pt x="3501" y="5560"/>
                  </a:cubicBezTo>
                  <a:cubicBezTo>
                    <a:pt x="3525" y="5584"/>
                    <a:pt x="3573" y="5608"/>
                    <a:pt x="3620" y="5608"/>
                  </a:cubicBezTo>
                  <a:cubicBezTo>
                    <a:pt x="3668" y="5608"/>
                    <a:pt x="3704" y="5584"/>
                    <a:pt x="3739" y="5560"/>
                  </a:cubicBezTo>
                  <a:lnTo>
                    <a:pt x="5406" y="3893"/>
                  </a:lnTo>
                  <a:cubicBezTo>
                    <a:pt x="5454" y="3953"/>
                    <a:pt x="5502" y="4000"/>
                    <a:pt x="5549" y="4060"/>
                  </a:cubicBezTo>
                  <a:cubicBezTo>
                    <a:pt x="5609" y="4120"/>
                    <a:pt x="5656" y="4155"/>
                    <a:pt x="5716" y="4203"/>
                  </a:cubicBezTo>
                  <a:lnTo>
                    <a:pt x="2334" y="7584"/>
                  </a:lnTo>
                  <a:lnTo>
                    <a:pt x="691" y="9239"/>
                  </a:lnTo>
                  <a:lnTo>
                    <a:pt x="370" y="8918"/>
                  </a:lnTo>
                  <a:lnTo>
                    <a:pt x="3299" y="5989"/>
                  </a:lnTo>
                  <a:cubicBezTo>
                    <a:pt x="3358" y="5929"/>
                    <a:pt x="3358" y="5822"/>
                    <a:pt x="3299" y="5763"/>
                  </a:cubicBezTo>
                  <a:cubicBezTo>
                    <a:pt x="3275" y="5733"/>
                    <a:pt x="3236" y="5718"/>
                    <a:pt x="3196" y="5718"/>
                  </a:cubicBezTo>
                  <a:cubicBezTo>
                    <a:pt x="3156" y="5718"/>
                    <a:pt x="3114" y="5733"/>
                    <a:pt x="3085" y="5763"/>
                  </a:cubicBezTo>
                  <a:lnTo>
                    <a:pt x="48" y="8799"/>
                  </a:lnTo>
                  <a:cubicBezTo>
                    <a:pt x="13" y="8834"/>
                    <a:pt x="1" y="8882"/>
                    <a:pt x="1" y="8918"/>
                  </a:cubicBezTo>
                  <a:cubicBezTo>
                    <a:pt x="1" y="8965"/>
                    <a:pt x="13" y="9013"/>
                    <a:pt x="48" y="9037"/>
                  </a:cubicBezTo>
                  <a:lnTo>
                    <a:pt x="596" y="9585"/>
                  </a:lnTo>
                  <a:lnTo>
                    <a:pt x="1513" y="10513"/>
                  </a:lnTo>
                  <a:cubicBezTo>
                    <a:pt x="1549" y="10549"/>
                    <a:pt x="1596" y="10561"/>
                    <a:pt x="1632" y="10561"/>
                  </a:cubicBezTo>
                  <a:cubicBezTo>
                    <a:pt x="1680" y="10561"/>
                    <a:pt x="1727" y="10537"/>
                    <a:pt x="1763" y="10513"/>
                  </a:cubicBezTo>
                  <a:lnTo>
                    <a:pt x="2108" y="10156"/>
                  </a:lnTo>
                  <a:cubicBezTo>
                    <a:pt x="2144" y="10120"/>
                    <a:pt x="2156" y="10085"/>
                    <a:pt x="2156" y="10037"/>
                  </a:cubicBezTo>
                  <a:cubicBezTo>
                    <a:pt x="2156" y="9989"/>
                    <a:pt x="2144" y="9954"/>
                    <a:pt x="2108" y="9918"/>
                  </a:cubicBezTo>
                  <a:lnTo>
                    <a:pt x="1775" y="9573"/>
                  </a:lnTo>
                  <a:lnTo>
                    <a:pt x="1906" y="9442"/>
                  </a:lnTo>
                  <a:lnTo>
                    <a:pt x="2251" y="9787"/>
                  </a:lnTo>
                  <a:cubicBezTo>
                    <a:pt x="2281" y="9817"/>
                    <a:pt x="2320" y="9832"/>
                    <a:pt x="2358" y="9832"/>
                  </a:cubicBezTo>
                  <a:cubicBezTo>
                    <a:pt x="2397" y="9832"/>
                    <a:pt x="2436" y="9817"/>
                    <a:pt x="2465" y="9787"/>
                  </a:cubicBezTo>
                  <a:lnTo>
                    <a:pt x="2823" y="9430"/>
                  </a:lnTo>
                  <a:cubicBezTo>
                    <a:pt x="2858" y="9394"/>
                    <a:pt x="2870" y="9358"/>
                    <a:pt x="2870" y="9311"/>
                  </a:cubicBezTo>
                  <a:cubicBezTo>
                    <a:pt x="2870" y="9263"/>
                    <a:pt x="2858" y="9215"/>
                    <a:pt x="2823" y="9192"/>
                  </a:cubicBezTo>
                  <a:lnTo>
                    <a:pt x="2489" y="8846"/>
                  </a:lnTo>
                  <a:lnTo>
                    <a:pt x="2620" y="8715"/>
                  </a:lnTo>
                  <a:lnTo>
                    <a:pt x="2966" y="9061"/>
                  </a:lnTo>
                  <a:cubicBezTo>
                    <a:pt x="2995" y="9090"/>
                    <a:pt x="3034" y="9105"/>
                    <a:pt x="3073" y="9105"/>
                  </a:cubicBezTo>
                  <a:cubicBezTo>
                    <a:pt x="3111" y="9105"/>
                    <a:pt x="3150" y="9090"/>
                    <a:pt x="3180" y="9061"/>
                  </a:cubicBezTo>
                  <a:lnTo>
                    <a:pt x="3537" y="8703"/>
                  </a:lnTo>
                  <a:cubicBezTo>
                    <a:pt x="3597" y="8644"/>
                    <a:pt x="3597" y="8537"/>
                    <a:pt x="3537" y="8477"/>
                  </a:cubicBezTo>
                  <a:lnTo>
                    <a:pt x="2727" y="7656"/>
                  </a:lnTo>
                  <a:lnTo>
                    <a:pt x="6014" y="4370"/>
                  </a:lnTo>
                  <a:cubicBezTo>
                    <a:pt x="6549" y="4751"/>
                    <a:pt x="7168" y="4977"/>
                    <a:pt x="7752" y="4977"/>
                  </a:cubicBezTo>
                  <a:cubicBezTo>
                    <a:pt x="8026" y="4977"/>
                    <a:pt x="8276" y="4929"/>
                    <a:pt x="8514" y="4846"/>
                  </a:cubicBezTo>
                  <a:cubicBezTo>
                    <a:pt x="8597" y="4810"/>
                    <a:pt x="8633" y="4727"/>
                    <a:pt x="8597" y="4632"/>
                  </a:cubicBezTo>
                  <a:cubicBezTo>
                    <a:pt x="8580" y="4570"/>
                    <a:pt x="8523" y="4534"/>
                    <a:pt x="8461" y="4534"/>
                  </a:cubicBezTo>
                  <a:cubicBezTo>
                    <a:pt x="8439" y="4534"/>
                    <a:pt x="8417" y="4539"/>
                    <a:pt x="8395" y="4548"/>
                  </a:cubicBezTo>
                  <a:cubicBezTo>
                    <a:pt x="8192" y="4625"/>
                    <a:pt x="7973" y="4662"/>
                    <a:pt x="7746" y="4662"/>
                  </a:cubicBezTo>
                  <a:cubicBezTo>
                    <a:pt x="7093" y="4662"/>
                    <a:pt x="6380" y="4355"/>
                    <a:pt x="5823" y="3798"/>
                  </a:cubicBezTo>
                  <a:cubicBezTo>
                    <a:pt x="4847" y="2834"/>
                    <a:pt x="4668" y="1453"/>
                    <a:pt x="5406" y="726"/>
                  </a:cubicBezTo>
                  <a:cubicBezTo>
                    <a:pt x="5707" y="421"/>
                    <a:pt x="6119" y="272"/>
                    <a:pt x="6568" y="272"/>
                  </a:cubicBezTo>
                  <a:cubicBezTo>
                    <a:pt x="7204" y="272"/>
                    <a:pt x="7913" y="571"/>
                    <a:pt x="8478" y="1143"/>
                  </a:cubicBezTo>
                  <a:cubicBezTo>
                    <a:pt x="9454" y="2107"/>
                    <a:pt x="9633" y="3489"/>
                    <a:pt x="8895" y="4215"/>
                  </a:cubicBezTo>
                  <a:lnTo>
                    <a:pt x="8883" y="4239"/>
                  </a:lnTo>
                  <a:cubicBezTo>
                    <a:pt x="8823" y="4298"/>
                    <a:pt x="8823" y="4393"/>
                    <a:pt x="8883" y="4453"/>
                  </a:cubicBezTo>
                  <a:cubicBezTo>
                    <a:pt x="8913" y="4483"/>
                    <a:pt x="8954" y="4498"/>
                    <a:pt x="8996" y="4498"/>
                  </a:cubicBezTo>
                  <a:cubicBezTo>
                    <a:pt x="9038" y="4498"/>
                    <a:pt x="9079" y="4483"/>
                    <a:pt x="9109" y="4453"/>
                  </a:cubicBezTo>
                  <a:lnTo>
                    <a:pt x="9121" y="4441"/>
                  </a:lnTo>
                  <a:cubicBezTo>
                    <a:pt x="9502" y="4072"/>
                    <a:pt x="9669" y="3465"/>
                    <a:pt x="9585" y="2786"/>
                  </a:cubicBezTo>
                  <a:cubicBezTo>
                    <a:pt x="9502" y="2131"/>
                    <a:pt x="9169" y="1476"/>
                    <a:pt x="8645" y="964"/>
                  </a:cubicBezTo>
                  <a:cubicBezTo>
                    <a:pt x="8133" y="441"/>
                    <a:pt x="7478" y="95"/>
                    <a:pt x="6823" y="24"/>
                  </a:cubicBezTo>
                  <a:cubicBezTo>
                    <a:pt x="6712" y="8"/>
                    <a:pt x="6603" y="1"/>
                    <a:pt x="6496" y="1"/>
                  </a:cubicBezTo>
                  <a:close/>
                </a:path>
              </a:pathLst>
            </a:custGeom>
            <a:solidFill>
              <a:srgbClr val="657E9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67"/>
            <p:cNvSpPr/>
            <p:nvPr/>
          </p:nvSpPr>
          <p:spPr>
            <a:xfrm>
              <a:off x="1474377" y="3380453"/>
              <a:ext cx="122221" cy="118895"/>
            </a:xfrm>
            <a:custGeom>
              <a:rect b="b" l="l" r="r" t="t"/>
              <a:pathLst>
                <a:path extrusionOk="0" h="3753" w="3858">
                  <a:moveTo>
                    <a:pt x="1488" y="312"/>
                  </a:moveTo>
                  <a:cubicBezTo>
                    <a:pt x="1953" y="312"/>
                    <a:pt x="2453" y="526"/>
                    <a:pt x="2858" y="943"/>
                  </a:cubicBezTo>
                  <a:cubicBezTo>
                    <a:pt x="3536" y="1621"/>
                    <a:pt x="3691" y="2609"/>
                    <a:pt x="3167" y="3133"/>
                  </a:cubicBezTo>
                  <a:cubicBezTo>
                    <a:pt x="2965" y="3336"/>
                    <a:pt x="2667" y="3443"/>
                    <a:pt x="2346" y="3443"/>
                  </a:cubicBezTo>
                  <a:cubicBezTo>
                    <a:pt x="1881" y="3443"/>
                    <a:pt x="1381" y="3229"/>
                    <a:pt x="976" y="2812"/>
                  </a:cubicBezTo>
                  <a:cubicBezTo>
                    <a:pt x="631" y="2479"/>
                    <a:pt x="429" y="2050"/>
                    <a:pt x="369" y="1645"/>
                  </a:cubicBezTo>
                  <a:cubicBezTo>
                    <a:pt x="322" y="1240"/>
                    <a:pt x="429" y="883"/>
                    <a:pt x="667" y="633"/>
                  </a:cubicBezTo>
                  <a:cubicBezTo>
                    <a:pt x="869" y="419"/>
                    <a:pt x="1167" y="312"/>
                    <a:pt x="1488" y="312"/>
                  </a:cubicBezTo>
                  <a:close/>
                  <a:moveTo>
                    <a:pt x="1518" y="1"/>
                  </a:moveTo>
                  <a:cubicBezTo>
                    <a:pt x="1106" y="1"/>
                    <a:pt x="738" y="143"/>
                    <a:pt x="465" y="407"/>
                  </a:cubicBezTo>
                  <a:cubicBezTo>
                    <a:pt x="143" y="716"/>
                    <a:pt x="0" y="1181"/>
                    <a:pt x="72" y="1681"/>
                  </a:cubicBezTo>
                  <a:cubicBezTo>
                    <a:pt x="131" y="2181"/>
                    <a:pt x="381" y="2657"/>
                    <a:pt x="774" y="3038"/>
                  </a:cubicBezTo>
                  <a:cubicBezTo>
                    <a:pt x="1227" y="3502"/>
                    <a:pt x="1822" y="3752"/>
                    <a:pt x="2358" y="3752"/>
                  </a:cubicBezTo>
                  <a:cubicBezTo>
                    <a:pt x="2762" y="3752"/>
                    <a:pt x="3132" y="3622"/>
                    <a:pt x="3405" y="3348"/>
                  </a:cubicBezTo>
                  <a:cubicBezTo>
                    <a:pt x="3703" y="3038"/>
                    <a:pt x="3858" y="2574"/>
                    <a:pt x="3798" y="2074"/>
                  </a:cubicBezTo>
                  <a:cubicBezTo>
                    <a:pt x="3739" y="1586"/>
                    <a:pt x="3477" y="1109"/>
                    <a:pt x="3096" y="716"/>
                  </a:cubicBezTo>
                  <a:cubicBezTo>
                    <a:pt x="2703" y="335"/>
                    <a:pt x="2215" y="73"/>
                    <a:pt x="1738" y="14"/>
                  </a:cubicBezTo>
                  <a:cubicBezTo>
                    <a:pt x="1664" y="5"/>
                    <a:pt x="1590" y="1"/>
                    <a:pt x="1518" y="1"/>
                  </a:cubicBezTo>
                  <a:close/>
                </a:path>
              </a:pathLst>
            </a:custGeom>
            <a:solidFill>
              <a:srgbClr val="657E9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67"/>
            <p:cNvSpPr/>
            <p:nvPr/>
          </p:nvSpPr>
          <p:spPr>
            <a:xfrm>
              <a:off x="1510207" y="3632848"/>
              <a:ext cx="15492" cy="17741"/>
            </a:xfrm>
            <a:custGeom>
              <a:rect b="b" l="l" r="r" t="t"/>
              <a:pathLst>
                <a:path extrusionOk="0" h="560" w="489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27"/>
                    <a:pt x="24" y="262"/>
                    <a:pt x="72" y="298"/>
                  </a:cubicBezTo>
                  <a:lnTo>
                    <a:pt x="72" y="405"/>
                  </a:lnTo>
                  <a:cubicBezTo>
                    <a:pt x="72" y="488"/>
                    <a:pt x="143" y="560"/>
                    <a:pt x="238" y="560"/>
                  </a:cubicBezTo>
                  <a:cubicBezTo>
                    <a:pt x="322" y="560"/>
                    <a:pt x="393" y="488"/>
                    <a:pt x="393" y="405"/>
                  </a:cubicBezTo>
                  <a:lnTo>
                    <a:pt x="393" y="298"/>
                  </a:lnTo>
                  <a:cubicBezTo>
                    <a:pt x="441" y="262"/>
                    <a:pt x="477" y="227"/>
                    <a:pt x="477" y="167"/>
                  </a:cubicBezTo>
                  <a:cubicBezTo>
                    <a:pt x="488" y="72"/>
                    <a:pt x="417" y="0"/>
                    <a:pt x="322" y="0"/>
                  </a:cubicBezTo>
                  <a:close/>
                </a:path>
              </a:pathLst>
            </a:custGeom>
            <a:solidFill>
              <a:srgbClr val="657E9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4" name="Google Shape;894;p67"/>
          <p:cNvGrpSpPr/>
          <p:nvPr/>
        </p:nvGrpSpPr>
        <p:grpSpPr>
          <a:xfrm>
            <a:off x="4774241" y="1375843"/>
            <a:ext cx="360101" cy="438450"/>
            <a:chOff x="4727025" y="1332775"/>
            <a:chExt cx="59900" cy="69625"/>
          </a:xfrm>
        </p:grpSpPr>
        <p:sp>
          <p:nvSpPr>
            <p:cNvPr id="895" name="Google Shape;895;p67"/>
            <p:cNvSpPr/>
            <p:nvPr/>
          </p:nvSpPr>
          <p:spPr>
            <a:xfrm>
              <a:off x="4727025" y="1332775"/>
              <a:ext cx="36450" cy="33200"/>
            </a:xfrm>
            <a:custGeom>
              <a:rect b="b" l="l" r="r" t="t"/>
              <a:pathLst>
                <a:path extrusionOk="0" h="1328" w="1458">
                  <a:moveTo>
                    <a:pt x="1047" y="1"/>
                  </a:moveTo>
                  <a:lnTo>
                    <a:pt x="1047" y="188"/>
                  </a:lnTo>
                  <a:cubicBezTo>
                    <a:pt x="484" y="289"/>
                    <a:pt x="51" y="758"/>
                    <a:pt x="1" y="1328"/>
                  </a:cubicBezTo>
                  <a:lnTo>
                    <a:pt x="477" y="1328"/>
                  </a:lnTo>
                  <a:cubicBezTo>
                    <a:pt x="527" y="1018"/>
                    <a:pt x="751" y="765"/>
                    <a:pt x="1047" y="679"/>
                  </a:cubicBezTo>
                  <a:lnTo>
                    <a:pt x="1047" y="845"/>
                  </a:lnTo>
                  <a:lnTo>
                    <a:pt x="1458" y="433"/>
                  </a:lnTo>
                  <a:lnTo>
                    <a:pt x="1047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67"/>
            <p:cNvSpPr/>
            <p:nvPr/>
          </p:nvSpPr>
          <p:spPr>
            <a:xfrm>
              <a:off x="4750475" y="1369025"/>
              <a:ext cx="36450" cy="33375"/>
            </a:xfrm>
            <a:custGeom>
              <a:rect b="b" l="l" r="r" t="t"/>
              <a:pathLst>
                <a:path extrusionOk="0" h="1335" w="1458">
                  <a:moveTo>
                    <a:pt x="974" y="0"/>
                  </a:moveTo>
                  <a:cubicBezTo>
                    <a:pt x="931" y="311"/>
                    <a:pt x="707" y="570"/>
                    <a:pt x="404" y="657"/>
                  </a:cubicBezTo>
                  <a:lnTo>
                    <a:pt x="404" y="491"/>
                  </a:lnTo>
                  <a:lnTo>
                    <a:pt x="0" y="902"/>
                  </a:lnTo>
                  <a:lnTo>
                    <a:pt x="404" y="1335"/>
                  </a:lnTo>
                  <a:lnTo>
                    <a:pt x="404" y="1140"/>
                  </a:lnTo>
                  <a:cubicBezTo>
                    <a:pt x="967" y="1039"/>
                    <a:pt x="1400" y="577"/>
                    <a:pt x="145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7" name="Google Shape;897;p67"/>
          <p:cNvGrpSpPr/>
          <p:nvPr/>
        </p:nvGrpSpPr>
        <p:grpSpPr>
          <a:xfrm>
            <a:off x="4788288" y="2993321"/>
            <a:ext cx="332019" cy="310788"/>
            <a:chOff x="6577238" y="2457221"/>
            <a:chExt cx="332019" cy="310788"/>
          </a:xfrm>
        </p:grpSpPr>
        <p:sp>
          <p:nvSpPr>
            <p:cNvPr id="898" name="Google Shape;898;p67"/>
            <p:cNvSpPr/>
            <p:nvPr/>
          </p:nvSpPr>
          <p:spPr>
            <a:xfrm>
              <a:off x="6577238" y="2457221"/>
              <a:ext cx="332019" cy="310788"/>
            </a:xfrm>
            <a:custGeom>
              <a:rect b="b" l="l" r="r" t="t"/>
              <a:pathLst>
                <a:path extrusionOk="0" h="9764" w="10431">
                  <a:moveTo>
                    <a:pt x="5478" y="346"/>
                  </a:moveTo>
                  <a:cubicBezTo>
                    <a:pt x="5823" y="346"/>
                    <a:pt x="6097" y="619"/>
                    <a:pt x="6097" y="965"/>
                  </a:cubicBezTo>
                  <a:lnTo>
                    <a:pt x="6097" y="1334"/>
                  </a:lnTo>
                  <a:cubicBezTo>
                    <a:pt x="6097" y="1620"/>
                    <a:pt x="6335" y="1858"/>
                    <a:pt x="6621" y="1858"/>
                  </a:cubicBezTo>
                  <a:lnTo>
                    <a:pt x="6776" y="1858"/>
                  </a:lnTo>
                  <a:cubicBezTo>
                    <a:pt x="6871" y="1858"/>
                    <a:pt x="6966" y="1953"/>
                    <a:pt x="6966" y="2048"/>
                  </a:cubicBezTo>
                  <a:lnTo>
                    <a:pt x="6966" y="3084"/>
                  </a:lnTo>
                  <a:cubicBezTo>
                    <a:pt x="6966" y="3179"/>
                    <a:pt x="6871" y="3275"/>
                    <a:pt x="6776" y="3275"/>
                  </a:cubicBezTo>
                  <a:lnTo>
                    <a:pt x="3537" y="3275"/>
                  </a:lnTo>
                  <a:cubicBezTo>
                    <a:pt x="3442" y="3275"/>
                    <a:pt x="3347" y="3179"/>
                    <a:pt x="3347" y="3084"/>
                  </a:cubicBezTo>
                  <a:lnTo>
                    <a:pt x="3394" y="2048"/>
                  </a:lnTo>
                  <a:cubicBezTo>
                    <a:pt x="3394" y="1953"/>
                    <a:pt x="3477" y="1858"/>
                    <a:pt x="3585" y="1858"/>
                  </a:cubicBezTo>
                  <a:lnTo>
                    <a:pt x="3739" y="1858"/>
                  </a:lnTo>
                  <a:cubicBezTo>
                    <a:pt x="4013" y="1858"/>
                    <a:pt x="4251" y="1620"/>
                    <a:pt x="4251" y="1334"/>
                  </a:cubicBezTo>
                  <a:lnTo>
                    <a:pt x="4251" y="965"/>
                  </a:lnTo>
                  <a:cubicBezTo>
                    <a:pt x="4251" y="619"/>
                    <a:pt x="4537" y="346"/>
                    <a:pt x="4882" y="346"/>
                  </a:cubicBezTo>
                  <a:close/>
                  <a:moveTo>
                    <a:pt x="9538" y="2286"/>
                  </a:moveTo>
                  <a:cubicBezTo>
                    <a:pt x="9871" y="2286"/>
                    <a:pt x="10121" y="2560"/>
                    <a:pt x="10121" y="2870"/>
                  </a:cubicBezTo>
                  <a:lnTo>
                    <a:pt x="10121" y="8823"/>
                  </a:lnTo>
                  <a:lnTo>
                    <a:pt x="10085" y="8823"/>
                  </a:lnTo>
                  <a:cubicBezTo>
                    <a:pt x="10085" y="9156"/>
                    <a:pt x="9824" y="9406"/>
                    <a:pt x="9514" y="9406"/>
                  </a:cubicBezTo>
                  <a:lnTo>
                    <a:pt x="918" y="9406"/>
                  </a:lnTo>
                  <a:cubicBezTo>
                    <a:pt x="596" y="9406"/>
                    <a:pt x="346" y="9132"/>
                    <a:pt x="346" y="8823"/>
                  </a:cubicBezTo>
                  <a:lnTo>
                    <a:pt x="346" y="2870"/>
                  </a:lnTo>
                  <a:cubicBezTo>
                    <a:pt x="346" y="2548"/>
                    <a:pt x="608" y="2286"/>
                    <a:pt x="918" y="2286"/>
                  </a:cubicBezTo>
                  <a:lnTo>
                    <a:pt x="3085" y="2286"/>
                  </a:lnTo>
                  <a:lnTo>
                    <a:pt x="3085" y="2846"/>
                  </a:lnTo>
                  <a:lnTo>
                    <a:pt x="1061" y="2846"/>
                  </a:lnTo>
                  <a:cubicBezTo>
                    <a:pt x="965" y="2846"/>
                    <a:pt x="894" y="2917"/>
                    <a:pt x="894" y="3001"/>
                  </a:cubicBezTo>
                  <a:lnTo>
                    <a:pt x="894" y="8704"/>
                  </a:lnTo>
                  <a:cubicBezTo>
                    <a:pt x="894" y="8799"/>
                    <a:pt x="965" y="8870"/>
                    <a:pt x="1061" y="8870"/>
                  </a:cubicBezTo>
                  <a:lnTo>
                    <a:pt x="6609" y="8870"/>
                  </a:lnTo>
                  <a:cubicBezTo>
                    <a:pt x="6692" y="8870"/>
                    <a:pt x="6776" y="8799"/>
                    <a:pt x="6776" y="8704"/>
                  </a:cubicBezTo>
                  <a:cubicBezTo>
                    <a:pt x="6776" y="8620"/>
                    <a:pt x="6692" y="8537"/>
                    <a:pt x="6609" y="8537"/>
                  </a:cubicBezTo>
                  <a:lnTo>
                    <a:pt x="1215" y="8537"/>
                  </a:lnTo>
                  <a:lnTo>
                    <a:pt x="1215" y="3167"/>
                  </a:lnTo>
                  <a:lnTo>
                    <a:pt x="3096" y="3167"/>
                  </a:lnTo>
                  <a:cubicBezTo>
                    <a:pt x="3132" y="3417"/>
                    <a:pt x="3347" y="3596"/>
                    <a:pt x="3620" y="3596"/>
                  </a:cubicBezTo>
                  <a:lnTo>
                    <a:pt x="6847" y="3596"/>
                  </a:lnTo>
                  <a:cubicBezTo>
                    <a:pt x="7097" y="3596"/>
                    <a:pt x="7323" y="3405"/>
                    <a:pt x="7371" y="3167"/>
                  </a:cubicBezTo>
                  <a:lnTo>
                    <a:pt x="9240" y="3167"/>
                  </a:lnTo>
                  <a:lnTo>
                    <a:pt x="9240" y="8537"/>
                  </a:lnTo>
                  <a:lnTo>
                    <a:pt x="7418" y="8537"/>
                  </a:lnTo>
                  <a:cubicBezTo>
                    <a:pt x="7335" y="8537"/>
                    <a:pt x="7264" y="8620"/>
                    <a:pt x="7264" y="8704"/>
                  </a:cubicBezTo>
                  <a:cubicBezTo>
                    <a:pt x="7264" y="8799"/>
                    <a:pt x="7335" y="8870"/>
                    <a:pt x="7418" y="8870"/>
                  </a:cubicBezTo>
                  <a:lnTo>
                    <a:pt x="9407" y="8870"/>
                  </a:lnTo>
                  <a:cubicBezTo>
                    <a:pt x="9490" y="8870"/>
                    <a:pt x="9562" y="8799"/>
                    <a:pt x="9562" y="8704"/>
                  </a:cubicBezTo>
                  <a:lnTo>
                    <a:pt x="9562" y="3001"/>
                  </a:lnTo>
                  <a:cubicBezTo>
                    <a:pt x="9562" y="2917"/>
                    <a:pt x="9490" y="2846"/>
                    <a:pt x="9407" y="2846"/>
                  </a:cubicBezTo>
                  <a:lnTo>
                    <a:pt x="7383" y="2846"/>
                  </a:lnTo>
                  <a:lnTo>
                    <a:pt x="7383" y="2286"/>
                  </a:lnTo>
                  <a:close/>
                  <a:moveTo>
                    <a:pt x="4906" y="0"/>
                  </a:moveTo>
                  <a:cubicBezTo>
                    <a:pt x="4370" y="0"/>
                    <a:pt x="3942" y="429"/>
                    <a:pt x="3942" y="965"/>
                  </a:cubicBezTo>
                  <a:lnTo>
                    <a:pt x="3942" y="1334"/>
                  </a:lnTo>
                  <a:cubicBezTo>
                    <a:pt x="3942" y="1441"/>
                    <a:pt x="3858" y="1536"/>
                    <a:pt x="3751" y="1536"/>
                  </a:cubicBezTo>
                  <a:lnTo>
                    <a:pt x="3597" y="1536"/>
                  </a:lnTo>
                  <a:cubicBezTo>
                    <a:pt x="3347" y="1536"/>
                    <a:pt x="3120" y="1727"/>
                    <a:pt x="3085" y="1965"/>
                  </a:cubicBezTo>
                  <a:lnTo>
                    <a:pt x="918" y="1965"/>
                  </a:lnTo>
                  <a:cubicBezTo>
                    <a:pt x="418" y="1965"/>
                    <a:pt x="1" y="2382"/>
                    <a:pt x="1" y="2882"/>
                  </a:cubicBezTo>
                  <a:lnTo>
                    <a:pt x="1" y="8835"/>
                  </a:lnTo>
                  <a:cubicBezTo>
                    <a:pt x="1" y="9347"/>
                    <a:pt x="418" y="9763"/>
                    <a:pt x="918" y="9763"/>
                  </a:cubicBezTo>
                  <a:lnTo>
                    <a:pt x="9514" y="9763"/>
                  </a:lnTo>
                  <a:cubicBezTo>
                    <a:pt x="10014" y="9763"/>
                    <a:pt x="10431" y="9347"/>
                    <a:pt x="10431" y="8835"/>
                  </a:cubicBezTo>
                  <a:lnTo>
                    <a:pt x="10431" y="2882"/>
                  </a:lnTo>
                  <a:cubicBezTo>
                    <a:pt x="10419" y="2370"/>
                    <a:pt x="10002" y="1965"/>
                    <a:pt x="9490" y="1965"/>
                  </a:cubicBezTo>
                  <a:lnTo>
                    <a:pt x="7335" y="1965"/>
                  </a:lnTo>
                  <a:cubicBezTo>
                    <a:pt x="7287" y="1715"/>
                    <a:pt x="7085" y="1536"/>
                    <a:pt x="6811" y="1536"/>
                  </a:cubicBezTo>
                  <a:lnTo>
                    <a:pt x="6668" y="1536"/>
                  </a:lnTo>
                  <a:cubicBezTo>
                    <a:pt x="6561" y="1536"/>
                    <a:pt x="6478" y="1441"/>
                    <a:pt x="6478" y="1334"/>
                  </a:cubicBezTo>
                  <a:lnTo>
                    <a:pt x="6478" y="965"/>
                  </a:lnTo>
                  <a:cubicBezTo>
                    <a:pt x="6478" y="429"/>
                    <a:pt x="6037" y="0"/>
                    <a:pt x="5502" y="0"/>
                  </a:cubicBezTo>
                  <a:close/>
                </a:path>
              </a:pathLst>
            </a:custGeom>
            <a:solidFill>
              <a:srgbClr val="657E9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67"/>
            <p:cNvSpPr/>
            <p:nvPr/>
          </p:nvSpPr>
          <p:spPr>
            <a:xfrm>
              <a:off x="6723529" y="2512542"/>
              <a:ext cx="38705" cy="39055"/>
            </a:xfrm>
            <a:custGeom>
              <a:rect b="b" l="l" r="r" t="t"/>
              <a:pathLst>
                <a:path extrusionOk="0" h="1227" w="1216">
                  <a:moveTo>
                    <a:pt x="608" y="346"/>
                  </a:moveTo>
                  <a:cubicBezTo>
                    <a:pt x="763" y="346"/>
                    <a:pt x="882" y="465"/>
                    <a:pt x="882" y="608"/>
                  </a:cubicBezTo>
                  <a:cubicBezTo>
                    <a:pt x="882" y="763"/>
                    <a:pt x="763" y="882"/>
                    <a:pt x="608" y="882"/>
                  </a:cubicBezTo>
                  <a:cubicBezTo>
                    <a:pt x="465" y="882"/>
                    <a:pt x="346" y="763"/>
                    <a:pt x="346" y="608"/>
                  </a:cubicBezTo>
                  <a:cubicBezTo>
                    <a:pt x="346" y="465"/>
                    <a:pt x="465" y="346"/>
                    <a:pt x="608" y="346"/>
                  </a:cubicBezTo>
                  <a:close/>
                  <a:moveTo>
                    <a:pt x="608" y="1"/>
                  </a:moveTo>
                  <a:cubicBezTo>
                    <a:pt x="286" y="1"/>
                    <a:pt x="1" y="274"/>
                    <a:pt x="1" y="608"/>
                  </a:cubicBezTo>
                  <a:cubicBezTo>
                    <a:pt x="1" y="941"/>
                    <a:pt x="275" y="1227"/>
                    <a:pt x="608" y="1227"/>
                  </a:cubicBezTo>
                  <a:cubicBezTo>
                    <a:pt x="941" y="1227"/>
                    <a:pt x="1215" y="953"/>
                    <a:pt x="1215" y="608"/>
                  </a:cubicBezTo>
                  <a:cubicBezTo>
                    <a:pt x="1203" y="274"/>
                    <a:pt x="941" y="1"/>
                    <a:pt x="608" y="1"/>
                  </a:cubicBezTo>
                  <a:close/>
                </a:path>
              </a:pathLst>
            </a:custGeom>
            <a:solidFill>
              <a:srgbClr val="657E9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67"/>
            <p:cNvSpPr/>
            <p:nvPr/>
          </p:nvSpPr>
          <p:spPr>
            <a:xfrm>
              <a:off x="6662893" y="2597050"/>
              <a:ext cx="169813" cy="108031"/>
            </a:xfrm>
            <a:custGeom>
              <a:rect b="b" l="l" r="r" t="t"/>
              <a:pathLst>
                <a:path extrusionOk="0" h="3394" w="5335">
                  <a:moveTo>
                    <a:pt x="763" y="2060"/>
                  </a:moveTo>
                  <a:cubicBezTo>
                    <a:pt x="1025" y="2060"/>
                    <a:pt x="1251" y="2287"/>
                    <a:pt x="1251" y="2561"/>
                  </a:cubicBezTo>
                  <a:cubicBezTo>
                    <a:pt x="1251" y="2822"/>
                    <a:pt x="1025" y="3049"/>
                    <a:pt x="763" y="3049"/>
                  </a:cubicBezTo>
                  <a:cubicBezTo>
                    <a:pt x="489" y="3049"/>
                    <a:pt x="275" y="2822"/>
                    <a:pt x="275" y="2561"/>
                  </a:cubicBezTo>
                  <a:cubicBezTo>
                    <a:pt x="275" y="2287"/>
                    <a:pt x="489" y="2060"/>
                    <a:pt x="763" y="2060"/>
                  </a:cubicBezTo>
                  <a:close/>
                  <a:moveTo>
                    <a:pt x="4918" y="1"/>
                  </a:moveTo>
                  <a:cubicBezTo>
                    <a:pt x="4918" y="1"/>
                    <a:pt x="4894" y="1"/>
                    <a:pt x="4894" y="13"/>
                  </a:cubicBezTo>
                  <a:lnTo>
                    <a:pt x="4466" y="239"/>
                  </a:lnTo>
                  <a:cubicBezTo>
                    <a:pt x="4394" y="275"/>
                    <a:pt x="4346" y="370"/>
                    <a:pt x="4394" y="453"/>
                  </a:cubicBezTo>
                  <a:cubicBezTo>
                    <a:pt x="4429" y="515"/>
                    <a:pt x="4484" y="550"/>
                    <a:pt x="4548" y="550"/>
                  </a:cubicBezTo>
                  <a:cubicBezTo>
                    <a:pt x="4571" y="550"/>
                    <a:pt x="4595" y="546"/>
                    <a:pt x="4620" y="536"/>
                  </a:cubicBezTo>
                  <a:lnTo>
                    <a:pt x="4739" y="477"/>
                  </a:lnTo>
                  <a:lnTo>
                    <a:pt x="4739" y="477"/>
                  </a:lnTo>
                  <a:cubicBezTo>
                    <a:pt x="4525" y="1191"/>
                    <a:pt x="4144" y="1727"/>
                    <a:pt x="3620" y="2060"/>
                  </a:cubicBezTo>
                  <a:cubicBezTo>
                    <a:pt x="3098" y="2398"/>
                    <a:pt x="2516" y="2470"/>
                    <a:pt x="2094" y="2470"/>
                  </a:cubicBezTo>
                  <a:cubicBezTo>
                    <a:pt x="1891" y="2470"/>
                    <a:pt x="1724" y="2453"/>
                    <a:pt x="1620" y="2441"/>
                  </a:cubicBezTo>
                  <a:cubicBezTo>
                    <a:pt x="1560" y="2049"/>
                    <a:pt x="1227" y="1751"/>
                    <a:pt x="822" y="1751"/>
                  </a:cubicBezTo>
                  <a:cubicBezTo>
                    <a:pt x="370" y="1751"/>
                    <a:pt x="1" y="2120"/>
                    <a:pt x="1" y="2572"/>
                  </a:cubicBezTo>
                  <a:cubicBezTo>
                    <a:pt x="1" y="3013"/>
                    <a:pt x="370" y="3394"/>
                    <a:pt x="822" y="3394"/>
                  </a:cubicBezTo>
                  <a:cubicBezTo>
                    <a:pt x="1203" y="3394"/>
                    <a:pt x="1537" y="3120"/>
                    <a:pt x="1620" y="2763"/>
                  </a:cubicBezTo>
                  <a:cubicBezTo>
                    <a:pt x="1739" y="2775"/>
                    <a:pt x="1906" y="2799"/>
                    <a:pt x="2120" y="2799"/>
                  </a:cubicBezTo>
                  <a:cubicBezTo>
                    <a:pt x="2572" y="2799"/>
                    <a:pt x="3215" y="2703"/>
                    <a:pt x="3799" y="2334"/>
                  </a:cubicBezTo>
                  <a:cubicBezTo>
                    <a:pt x="4382" y="1965"/>
                    <a:pt x="4799" y="1394"/>
                    <a:pt x="5037" y="620"/>
                  </a:cubicBezTo>
                  <a:lnTo>
                    <a:pt x="5061" y="667"/>
                  </a:lnTo>
                  <a:cubicBezTo>
                    <a:pt x="5097" y="727"/>
                    <a:pt x="5156" y="751"/>
                    <a:pt x="5216" y="751"/>
                  </a:cubicBezTo>
                  <a:cubicBezTo>
                    <a:pt x="5239" y="751"/>
                    <a:pt x="5251" y="751"/>
                    <a:pt x="5287" y="739"/>
                  </a:cubicBezTo>
                  <a:cubicBezTo>
                    <a:pt x="5299" y="691"/>
                    <a:pt x="5335" y="596"/>
                    <a:pt x="5287" y="501"/>
                  </a:cubicBezTo>
                  <a:lnTo>
                    <a:pt x="5061" y="72"/>
                  </a:lnTo>
                  <a:cubicBezTo>
                    <a:pt x="5061" y="72"/>
                    <a:pt x="5061" y="60"/>
                    <a:pt x="5049" y="60"/>
                  </a:cubicBezTo>
                  <a:lnTo>
                    <a:pt x="5013" y="25"/>
                  </a:lnTo>
                  <a:lnTo>
                    <a:pt x="5001" y="13"/>
                  </a:lnTo>
                  <a:cubicBezTo>
                    <a:pt x="5001" y="13"/>
                    <a:pt x="4989" y="13"/>
                    <a:pt x="4989" y="1"/>
                  </a:cubicBezTo>
                  <a:close/>
                </a:path>
              </a:pathLst>
            </a:custGeom>
            <a:solidFill>
              <a:srgbClr val="657E9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67"/>
            <p:cNvSpPr/>
            <p:nvPr/>
          </p:nvSpPr>
          <p:spPr>
            <a:xfrm>
              <a:off x="6639402" y="2589188"/>
              <a:ext cx="32244" cy="31384"/>
            </a:xfrm>
            <a:custGeom>
              <a:rect b="b" l="l" r="r" t="t"/>
              <a:pathLst>
                <a:path extrusionOk="0" h="986" w="1013">
                  <a:moveTo>
                    <a:pt x="184" y="1"/>
                  </a:moveTo>
                  <a:cubicBezTo>
                    <a:pt x="140" y="1"/>
                    <a:pt x="96" y="16"/>
                    <a:pt x="60" y="45"/>
                  </a:cubicBezTo>
                  <a:cubicBezTo>
                    <a:pt x="0" y="105"/>
                    <a:pt x="0" y="212"/>
                    <a:pt x="60" y="283"/>
                  </a:cubicBezTo>
                  <a:lnTo>
                    <a:pt x="262" y="498"/>
                  </a:lnTo>
                  <a:lnTo>
                    <a:pt x="60" y="700"/>
                  </a:lnTo>
                  <a:cubicBezTo>
                    <a:pt x="0" y="760"/>
                    <a:pt x="0" y="867"/>
                    <a:pt x="60" y="938"/>
                  </a:cubicBezTo>
                  <a:cubicBezTo>
                    <a:pt x="84" y="974"/>
                    <a:pt x="131" y="986"/>
                    <a:pt x="179" y="986"/>
                  </a:cubicBezTo>
                  <a:cubicBezTo>
                    <a:pt x="215" y="986"/>
                    <a:pt x="262" y="974"/>
                    <a:pt x="298" y="938"/>
                  </a:cubicBezTo>
                  <a:lnTo>
                    <a:pt x="501" y="736"/>
                  </a:lnTo>
                  <a:lnTo>
                    <a:pt x="715" y="938"/>
                  </a:lnTo>
                  <a:cubicBezTo>
                    <a:pt x="739" y="974"/>
                    <a:pt x="786" y="986"/>
                    <a:pt x="834" y="986"/>
                  </a:cubicBezTo>
                  <a:cubicBezTo>
                    <a:pt x="870" y="986"/>
                    <a:pt x="917" y="974"/>
                    <a:pt x="953" y="938"/>
                  </a:cubicBezTo>
                  <a:cubicBezTo>
                    <a:pt x="1013" y="879"/>
                    <a:pt x="1013" y="783"/>
                    <a:pt x="953" y="700"/>
                  </a:cubicBezTo>
                  <a:lnTo>
                    <a:pt x="739" y="498"/>
                  </a:lnTo>
                  <a:lnTo>
                    <a:pt x="953" y="283"/>
                  </a:lnTo>
                  <a:cubicBezTo>
                    <a:pt x="1013" y="224"/>
                    <a:pt x="1013" y="129"/>
                    <a:pt x="953" y="45"/>
                  </a:cubicBezTo>
                  <a:cubicBezTo>
                    <a:pt x="923" y="16"/>
                    <a:pt x="882" y="1"/>
                    <a:pt x="838" y="1"/>
                  </a:cubicBezTo>
                  <a:cubicBezTo>
                    <a:pt x="795" y="1"/>
                    <a:pt x="751" y="16"/>
                    <a:pt x="715" y="45"/>
                  </a:cubicBezTo>
                  <a:lnTo>
                    <a:pt x="501" y="260"/>
                  </a:lnTo>
                  <a:lnTo>
                    <a:pt x="298" y="45"/>
                  </a:lnTo>
                  <a:cubicBezTo>
                    <a:pt x="268" y="16"/>
                    <a:pt x="227" y="1"/>
                    <a:pt x="184" y="1"/>
                  </a:cubicBezTo>
                  <a:close/>
                </a:path>
              </a:pathLst>
            </a:custGeom>
            <a:solidFill>
              <a:srgbClr val="657E9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2" name="Google Shape;902;p67"/>
            <p:cNvSpPr/>
            <p:nvPr/>
          </p:nvSpPr>
          <p:spPr>
            <a:xfrm>
              <a:off x="6820547" y="2673315"/>
              <a:ext cx="32244" cy="31034"/>
            </a:xfrm>
            <a:custGeom>
              <a:rect b="b" l="l" r="r" t="t"/>
              <a:pathLst>
                <a:path extrusionOk="0" h="975" w="1013">
                  <a:moveTo>
                    <a:pt x="188" y="1"/>
                  </a:moveTo>
                  <a:cubicBezTo>
                    <a:pt x="147" y="1"/>
                    <a:pt x="102" y="16"/>
                    <a:pt x="60" y="45"/>
                  </a:cubicBezTo>
                  <a:cubicBezTo>
                    <a:pt x="1" y="105"/>
                    <a:pt x="1" y="200"/>
                    <a:pt x="60" y="284"/>
                  </a:cubicBezTo>
                  <a:lnTo>
                    <a:pt x="275" y="486"/>
                  </a:lnTo>
                  <a:lnTo>
                    <a:pt x="60" y="700"/>
                  </a:lnTo>
                  <a:cubicBezTo>
                    <a:pt x="1" y="760"/>
                    <a:pt x="1" y="855"/>
                    <a:pt x="60" y="938"/>
                  </a:cubicBezTo>
                  <a:cubicBezTo>
                    <a:pt x="96" y="962"/>
                    <a:pt x="144" y="974"/>
                    <a:pt x="179" y="974"/>
                  </a:cubicBezTo>
                  <a:cubicBezTo>
                    <a:pt x="227" y="974"/>
                    <a:pt x="275" y="962"/>
                    <a:pt x="298" y="938"/>
                  </a:cubicBezTo>
                  <a:lnTo>
                    <a:pt x="513" y="724"/>
                  </a:lnTo>
                  <a:lnTo>
                    <a:pt x="715" y="938"/>
                  </a:lnTo>
                  <a:cubicBezTo>
                    <a:pt x="751" y="962"/>
                    <a:pt x="798" y="974"/>
                    <a:pt x="834" y="974"/>
                  </a:cubicBezTo>
                  <a:cubicBezTo>
                    <a:pt x="882" y="974"/>
                    <a:pt x="929" y="962"/>
                    <a:pt x="953" y="938"/>
                  </a:cubicBezTo>
                  <a:cubicBezTo>
                    <a:pt x="1013" y="879"/>
                    <a:pt x="1013" y="772"/>
                    <a:pt x="953" y="700"/>
                  </a:cubicBezTo>
                  <a:lnTo>
                    <a:pt x="751" y="486"/>
                  </a:lnTo>
                  <a:lnTo>
                    <a:pt x="953" y="284"/>
                  </a:lnTo>
                  <a:cubicBezTo>
                    <a:pt x="1013" y="224"/>
                    <a:pt x="1013" y="117"/>
                    <a:pt x="953" y="45"/>
                  </a:cubicBezTo>
                  <a:cubicBezTo>
                    <a:pt x="923" y="16"/>
                    <a:pt x="885" y="1"/>
                    <a:pt x="843" y="1"/>
                  </a:cubicBezTo>
                  <a:cubicBezTo>
                    <a:pt x="801" y="1"/>
                    <a:pt x="757" y="16"/>
                    <a:pt x="715" y="45"/>
                  </a:cubicBezTo>
                  <a:lnTo>
                    <a:pt x="513" y="248"/>
                  </a:lnTo>
                  <a:lnTo>
                    <a:pt x="298" y="45"/>
                  </a:lnTo>
                  <a:cubicBezTo>
                    <a:pt x="269" y="16"/>
                    <a:pt x="230" y="1"/>
                    <a:pt x="188" y="1"/>
                  </a:cubicBezTo>
                  <a:close/>
                </a:path>
              </a:pathLst>
            </a:custGeom>
            <a:solidFill>
              <a:srgbClr val="657E9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3" name="Google Shape;903;p67"/>
            <p:cNvSpPr/>
            <p:nvPr/>
          </p:nvSpPr>
          <p:spPr>
            <a:xfrm>
              <a:off x="6730341" y="2603607"/>
              <a:ext cx="32244" cy="31384"/>
            </a:xfrm>
            <a:custGeom>
              <a:rect b="b" l="l" r="r" t="t"/>
              <a:pathLst>
                <a:path extrusionOk="0" h="986" w="1013">
                  <a:moveTo>
                    <a:pt x="184" y="0"/>
                  </a:moveTo>
                  <a:cubicBezTo>
                    <a:pt x="141" y="0"/>
                    <a:pt x="96" y="15"/>
                    <a:pt x="61" y="45"/>
                  </a:cubicBezTo>
                  <a:cubicBezTo>
                    <a:pt x="1" y="104"/>
                    <a:pt x="1" y="211"/>
                    <a:pt x="61" y="283"/>
                  </a:cubicBezTo>
                  <a:lnTo>
                    <a:pt x="263" y="485"/>
                  </a:lnTo>
                  <a:lnTo>
                    <a:pt x="61" y="700"/>
                  </a:lnTo>
                  <a:cubicBezTo>
                    <a:pt x="1" y="759"/>
                    <a:pt x="1" y="866"/>
                    <a:pt x="61" y="938"/>
                  </a:cubicBezTo>
                  <a:cubicBezTo>
                    <a:pt x="84" y="962"/>
                    <a:pt x="132" y="985"/>
                    <a:pt x="180" y="985"/>
                  </a:cubicBezTo>
                  <a:cubicBezTo>
                    <a:pt x="215" y="985"/>
                    <a:pt x="263" y="962"/>
                    <a:pt x="299" y="938"/>
                  </a:cubicBezTo>
                  <a:lnTo>
                    <a:pt x="501" y="723"/>
                  </a:lnTo>
                  <a:lnTo>
                    <a:pt x="715" y="938"/>
                  </a:lnTo>
                  <a:cubicBezTo>
                    <a:pt x="739" y="962"/>
                    <a:pt x="787" y="985"/>
                    <a:pt x="834" y="985"/>
                  </a:cubicBezTo>
                  <a:cubicBezTo>
                    <a:pt x="870" y="985"/>
                    <a:pt x="918" y="962"/>
                    <a:pt x="953" y="938"/>
                  </a:cubicBezTo>
                  <a:cubicBezTo>
                    <a:pt x="1013" y="878"/>
                    <a:pt x="1013" y="771"/>
                    <a:pt x="953" y="700"/>
                  </a:cubicBezTo>
                  <a:lnTo>
                    <a:pt x="739" y="485"/>
                  </a:lnTo>
                  <a:lnTo>
                    <a:pt x="953" y="283"/>
                  </a:lnTo>
                  <a:cubicBezTo>
                    <a:pt x="1013" y="223"/>
                    <a:pt x="1013" y="116"/>
                    <a:pt x="953" y="45"/>
                  </a:cubicBezTo>
                  <a:cubicBezTo>
                    <a:pt x="924" y="15"/>
                    <a:pt x="882" y="0"/>
                    <a:pt x="839" y="0"/>
                  </a:cubicBezTo>
                  <a:cubicBezTo>
                    <a:pt x="796" y="0"/>
                    <a:pt x="751" y="15"/>
                    <a:pt x="715" y="45"/>
                  </a:cubicBezTo>
                  <a:lnTo>
                    <a:pt x="501" y="247"/>
                  </a:lnTo>
                  <a:lnTo>
                    <a:pt x="299" y="45"/>
                  </a:lnTo>
                  <a:cubicBezTo>
                    <a:pt x="269" y="15"/>
                    <a:pt x="227" y="0"/>
                    <a:pt x="184" y="0"/>
                  </a:cubicBezTo>
                  <a:close/>
                </a:path>
              </a:pathLst>
            </a:custGeom>
            <a:solidFill>
              <a:srgbClr val="657E9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04" name="Google Shape;904;p67"/>
          <p:cNvSpPr txBox="1"/>
          <p:nvPr/>
        </p:nvSpPr>
        <p:spPr>
          <a:xfrm>
            <a:off x="0" y="4058829"/>
            <a:ext cx="9144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57150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u="none" cap="none" strike="noStrike">
                <a:solidFill>
                  <a:schemeClr val="dk2"/>
                </a:solidFill>
                <a:highlight>
                  <a:schemeClr val="lt2"/>
                </a:highlight>
                <a:latin typeface="Avenir"/>
                <a:ea typeface="Avenir"/>
                <a:cs typeface="Avenir"/>
                <a:sym typeface="Avenir"/>
              </a:rPr>
              <a:t>Non-perturbative methods</a:t>
            </a:r>
            <a:r>
              <a:rPr b="0" i="0" lang="en" u="none" cap="none" strike="noStrike">
                <a:solidFill>
                  <a:schemeClr val="dk2"/>
                </a:solidFill>
                <a:highlight>
                  <a:schemeClr val="lt2"/>
                </a:highlight>
                <a:latin typeface="Avenir"/>
                <a:ea typeface="Avenir"/>
                <a:cs typeface="Avenir"/>
                <a:sym typeface="Avenir"/>
              </a:rPr>
              <a:t>: reduces the detail or precision in the data with no distortion to the data structure</a:t>
            </a:r>
            <a:endParaRPr b="0" i="0" u="none" cap="none" strike="noStrike">
              <a:solidFill>
                <a:schemeClr val="dk2"/>
              </a:solidFill>
              <a:highlight>
                <a:schemeClr val="lt2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u="none" cap="none" strike="noStrike">
              <a:solidFill>
                <a:schemeClr val="dk2"/>
              </a:solidFill>
              <a:highlight>
                <a:schemeClr val="lt2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u="none" cap="none" strike="noStrike">
                <a:solidFill>
                  <a:schemeClr val="dk2"/>
                </a:solidFill>
                <a:highlight>
                  <a:schemeClr val="accent3"/>
                </a:highlight>
                <a:latin typeface="Avenir"/>
                <a:ea typeface="Avenir"/>
                <a:cs typeface="Avenir"/>
                <a:sym typeface="Avenir"/>
              </a:rPr>
              <a:t>Perturbative methods</a:t>
            </a:r>
            <a:r>
              <a:rPr b="0" i="0" lang="en" u="none" cap="none" strike="noStrike">
                <a:solidFill>
                  <a:schemeClr val="dk2"/>
                </a:solidFill>
                <a:highlight>
                  <a:schemeClr val="accent3"/>
                </a:highlight>
                <a:latin typeface="Avenir"/>
                <a:ea typeface="Avenir"/>
                <a:cs typeface="Avenir"/>
                <a:sym typeface="Avenir"/>
              </a:rPr>
              <a:t>: creates uncertainty around the true values</a:t>
            </a:r>
            <a:endParaRPr b="0" i="0" u="none" cap="none" strike="noStrike">
              <a:solidFill>
                <a:schemeClr val="dk2"/>
              </a:solidFill>
              <a:highlight>
                <a:schemeClr val="accent3"/>
              </a:highlight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05" name="Google Shape;905;p67"/>
          <p:cNvSpPr txBox="1"/>
          <p:nvPr/>
        </p:nvSpPr>
        <p:spPr>
          <a:xfrm>
            <a:off x="401800" y="560100"/>
            <a:ext cx="63948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USUALLY A COMBINATION OF MULTIPLE METHODS</a:t>
            </a:r>
            <a:endParaRPr sz="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68"/>
          <p:cNvSpPr txBox="1"/>
          <p:nvPr/>
        </p:nvSpPr>
        <p:spPr>
          <a:xfrm>
            <a:off x="390700" y="152200"/>
            <a:ext cx="85029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lang="en" sz="25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</a:t>
            </a:r>
            <a:r>
              <a:rPr b="1" i="0" lang="en" sz="25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itigat</a:t>
            </a:r>
            <a:r>
              <a:rPr b="1" lang="en" sz="25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ing the</a:t>
            </a:r>
            <a:r>
              <a:rPr b="1" i="0" lang="en" sz="25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risk of unwanted disclosure</a:t>
            </a:r>
            <a:endParaRPr b="1" i="0" sz="25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11" name="Google Shape;911;p68"/>
          <p:cNvSpPr txBox="1"/>
          <p:nvPr/>
        </p:nvSpPr>
        <p:spPr>
          <a:xfrm>
            <a:off x="337700" y="4802700"/>
            <a:ext cx="4143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Recommended reading:</a:t>
            </a:r>
            <a:r>
              <a:rPr b="0" i="0" lang="en" sz="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0" i="0" lang="en" sz="800" u="none" cap="none" strike="noStrike">
                <a:solidFill>
                  <a:schemeClr val="lt1"/>
                </a:solidFill>
                <a:uFill>
                  <a:noFill/>
                </a:u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https://doi.org/10.1136/bmj.c181</a:t>
            </a:r>
            <a:endParaRPr b="0" i="0" sz="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12" name="Google Shape;912;p68"/>
          <p:cNvSpPr txBox="1"/>
          <p:nvPr/>
        </p:nvSpPr>
        <p:spPr>
          <a:xfrm>
            <a:off x="478400" y="958375"/>
            <a:ext cx="8277900" cy="33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When a</a:t>
            </a:r>
            <a:r>
              <a:rPr b="0" i="0" lang="en" sz="17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variable </a:t>
            </a:r>
            <a:r>
              <a:rPr lang="en" sz="17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is considered an</a:t>
            </a:r>
            <a:r>
              <a:rPr b="0" i="0" lang="en" sz="17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b="0" i="0" lang="en" sz="1700" u="sng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indirect identifier</a:t>
            </a:r>
            <a:r>
              <a:rPr b="0" i="0" lang="en" sz="17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you may also consider:</a:t>
            </a:r>
            <a:endParaRPr b="0" i="0" sz="13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venir"/>
              <a:buChar char="●"/>
            </a:pPr>
            <a:r>
              <a:rPr b="1" i="0" lang="en" sz="1500" u="none" cap="none" strike="noStrike">
                <a:solidFill>
                  <a:schemeClr val="dk1"/>
                </a:solidFill>
                <a:highlight>
                  <a:schemeClr val="lt2"/>
                </a:highlight>
                <a:latin typeface="Avenir"/>
                <a:ea typeface="Avenir"/>
                <a:cs typeface="Avenir"/>
                <a:sym typeface="Avenir"/>
              </a:rPr>
              <a:t>Aggregation</a:t>
            </a:r>
            <a:r>
              <a:rPr b="0" i="0" lang="en" sz="15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redu</a:t>
            </a:r>
            <a:r>
              <a:rPr lang="en" sz="15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ces</a:t>
            </a:r>
            <a:r>
              <a:rPr b="0" i="0" lang="en" sz="15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the precision of the variable or the detail of its characteristics</a:t>
            </a:r>
            <a:r>
              <a:rPr b="0" i="0" lang="en" sz="15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(e.g., recode </a:t>
            </a:r>
            <a:r>
              <a:rPr lang="en" sz="15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zips to </a:t>
            </a:r>
            <a:r>
              <a:rPr b="0" i="0" lang="en" sz="15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county name)</a:t>
            </a:r>
            <a:endParaRPr b="0" i="0" sz="15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venir"/>
              <a:buChar char="●"/>
            </a:pPr>
            <a:r>
              <a:rPr b="1" lang="en" sz="1500">
                <a:solidFill>
                  <a:schemeClr val="dk1"/>
                </a:solidFill>
                <a:highlight>
                  <a:schemeClr val="lt2"/>
                </a:highlight>
                <a:latin typeface="Avenir"/>
                <a:ea typeface="Avenir"/>
                <a:cs typeface="Avenir"/>
                <a:sym typeface="Avenir"/>
              </a:rPr>
              <a:t>Top and bottom-coding</a:t>
            </a:r>
            <a:r>
              <a:rPr lang="en" sz="15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instead of reporting exact numbers, it restricts the upper and lower range of a variable</a:t>
            </a:r>
            <a:r>
              <a:rPr lang="en" sz="15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(e.g., 847 mg/L -&gt; above regulatory threshold)</a:t>
            </a:r>
            <a:endParaRPr b="0" i="0" sz="15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238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venir"/>
              <a:buChar char="●"/>
            </a:pPr>
            <a:r>
              <a:rPr b="1" i="0" lang="en" sz="1500" u="none" cap="none" strike="noStrike">
                <a:solidFill>
                  <a:schemeClr val="dk1"/>
                </a:solidFill>
                <a:highlight>
                  <a:schemeClr val="lt2"/>
                </a:highlight>
                <a:latin typeface="Avenir"/>
                <a:ea typeface="Avenir"/>
                <a:cs typeface="Avenir"/>
                <a:sym typeface="Avenir"/>
              </a:rPr>
              <a:t>Collapsing and/or combining categorical variables</a:t>
            </a:r>
            <a:r>
              <a:rPr b="0" i="0" lang="en" sz="15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merg</a:t>
            </a:r>
            <a:r>
              <a:rPr lang="en" sz="15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es t</a:t>
            </a:r>
            <a:r>
              <a:rPr b="0" i="0" lang="en" sz="15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wo or more variables into a single category (e.g., tribal, recreational, and commercial fisheries -&gt; non-commercial and commercial).</a:t>
            </a:r>
            <a:endParaRPr b="0" i="0" sz="15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238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venir"/>
              <a:buChar char="●"/>
            </a:pPr>
            <a:r>
              <a:rPr b="1" i="0" lang="en" sz="1500" u="none" cap="none" strike="noStrike">
                <a:solidFill>
                  <a:schemeClr val="dk1"/>
                </a:solidFill>
                <a:highlight>
                  <a:schemeClr val="lt2"/>
                </a:highlight>
                <a:latin typeface="Avenir"/>
                <a:ea typeface="Avenir"/>
                <a:cs typeface="Avenir"/>
                <a:sym typeface="Avenir"/>
              </a:rPr>
              <a:t>Bracketing/Categorization</a:t>
            </a:r>
            <a:r>
              <a:rPr lang="en" sz="15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b="0" i="0" lang="en" sz="15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transform</a:t>
            </a:r>
            <a:r>
              <a:rPr lang="en" sz="15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</a:t>
            </a:r>
            <a:r>
              <a:rPr b="0" i="0" lang="en" sz="15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continuous variables into categorical variables by reporting a variable range rather than its specific value </a:t>
            </a:r>
            <a:r>
              <a:rPr lang="en" sz="15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(e.g., 4,732 mt -&gt; 1,000–5,000 mt)</a:t>
            </a:r>
            <a:endParaRPr b="0" i="0" sz="19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13" name="Google Shape;913;p68"/>
          <p:cNvSpPr txBox="1"/>
          <p:nvPr/>
        </p:nvSpPr>
        <p:spPr>
          <a:xfrm>
            <a:off x="464050" y="4568050"/>
            <a:ext cx="8356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See: </a:t>
            </a:r>
            <a:r>
              <a:rPr b="0" i="0" lang="en" sz="1200" u="sng" cap="none" strike="noStrike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4"/>
              </a:rPr>
              <a:t>https://www.sjsu.edu/research/docs/irb-deidentification-techniques-table.pdf</a:t>
            </a:r>
            <a:endParaRPr b="0" i="0" sz="12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69"/>
          <p:cNvSpPr txBox="1"/>
          <p:nvPr/>
        </p:nvSpPr>
        <p:spPr>
          <a:xfrm>
            <a:off x="390700" y="152200"/>
            <a:ext cx="7121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19" name="Google Shape;919;p69"/>
          <p:cNvSpPr txBox="1"/>
          <p:nvPr>
            <p:ph idx="4294967295" type="title"/>
          </p:nvPr>
        </p:nvSpPr>
        <p:spPr>
          <a:xfrm>
            <a:off x="534025" y="3827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000"/>
              <a:t>Other Recommended Actions</a:t>
            </a:r>
            <a:endParaRPr sz="3000"/>
          </a:p>
        </p:txBody>
      </p:sp>
      <p:sp>
        <p:nvSpPr>
          <p:cNvPr id="920" name="Google Shape;920;p69"/>
          <p:cNvSpPr txBox="1"/>
          <p:nvPr/>
        </p:nvSpPr>
        <p:spPr>
          <a:xfrm>
            <a:off x="337700" y="1171625"/>
            <a:ext cx="83715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●"/>
            </a:pPr>
            <a:r>
              <a:rPr b="0" i="0" lang="en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Avoid sharing tables with small cell sizes (i.e., fewer than 5</a:t>
            </a: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cases/rows</a:t>
            </a:r>
            <a:r>
              <a:rPr b="0" i="0" lang="en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)  </a:t>
            </a:r>
            <a:endParaRPr b="0" i="0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endParaRPr b="0" i="0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●"/>
            </a:pPr>
            <a:r>
              <a:rPr b="0" i="0" lang="en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Be cautious when slicing the data into small subgroups or areas  </a:t>
            </a:r>
            <a:endParaRPr b="0" i="0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●"/>
            </a:pPr>
            <a:r>
              <a:rPr b="0" i="0" lang="en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Avoid listings of cases with outliers</a:t>
            </a:r>
            <a:endParaRPr b="0" i="0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●"/>
            </a:pPr>
            <a:r>
              <a:rPr b="0" i="0" lang="en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Make sure to document the rationale behind the data transforms</a:t>
            </a:r>
            <a:endParaRPr b="0" i="0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5" name="Google Shape;925;p70"/>
          <p:cNvCxnSpPr/>
          <p:nvPr/>
        </p:nvCxnSpPr>
        <p:spPr>
          <a:xfrm rot="10800000">
            <a:off x="25" y="1364400"/>
            <a:ext cx="2960400" cy="2395200"/>
          </a:xfrm>
          <a:prstGeom prst="bentConnector3">
            <a:avLst>
              <a:gd fmla="val 80830" name="adj1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26" name="Google Shape;926;p70"/>
          <p:cNvSpPr txBox="1"/>
          <p:nvPr/>
        </p:nvSpPr>
        <p:spPr>
          <a:xfrm>
            <a:off x="503600" y="1566850"/>
            <a:ext cx="42174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t/>
            </a:r>
            <a:endParaRPr b="0" i="0" sz="145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20675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Font typeface="Avenir"/>
              <a:buChar char="●"/>
            </a:pPr>
            <a:r>
              <a:rPr b="0" i="0" lang="en" sz="145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~ 90% of the U.S. population could be easily identified by ZIP code, date of birth, and gender, in combination with any secondary health data sold by pharmacies and data analytics companies.</a:t>
            </a:r>
            <a:endParaRPr b="0" i="0" sz="14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27" name="Google Shape;927;p70"/>
          <p:cNvSpPr txBox="1"/>
          <p:nvPr/>
        </p:nvSpPr>
        <p:spPr>
          <a:xfrm>
            <a:off x="4806888" y="1283850"/>
            <a:ext cx="402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Dr. Latanya Sweeney (k-Anonymity)</a:t>
            </a:r>
            <a:endParaRPr b="1" i="0" sz="14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928" name="Google Shape;928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07550" y="1684050"/>
            <a:ext cx="3592790" cy="23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929" name="Google Shape;929;p70"/>
          <p:cNvSpPr txBox="1"/>
          <p:nvPr>
            <p:ph type="title"/>
          </p:nvPr>
        </p:nvSpPr>
        <p:spPr>
          <a:xfrm>
            <a:off x="556150" y="3013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</a:pPr>
            <a:r>
              <a:rPr lang="en" sz="3000">
                <a:solidFill>
                  <a:srgbClr val="004B83"/>
                </a:solidFill>
              </a:rPr>
              <a:t>NOT as anonymous as you think!</a:t>
            </a:r>
            <a:endParaRPr sz="3000">
              <a:solidFill>
                <a:srgbClr val="004B83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71"/>
          <p:cNvSpPr txBox="1"/>
          <p:nvPr>
            <p:ph idx="1" type="subTitle"/>
          </p:nvPr>
        </p:nvSpPr>
        <p:spPr>
          <a:xfrm>
            <a:off x="370800" y="327400"/>
            <a:ext cx="8520600" cy="79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004B8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Massachusetts Group Insurance Commission “Anonymized Dataset”</a:t>
            </a:r>
            <a:endParaRPr b="1" sz="3000">
              <a:solidFill>
                <a:srgbClr val="004B8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35" name="Google Shape;935;p71"/>
          <p:cNvSpPr txBox="1"/>
          <p:nvPr/>
        </p:nvSpPr>
        <p:spPr>
          <a:xfrm>
            <a:off x="569925" y="1470925"/>
            <a:ext cx="5278500" cy="26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●"/>
            </a:pP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It demonstrated that </a:t>
            </a:r>
            <a:r>
              <a:rPr b="1"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"anonymization" </a:t>
            </a: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is often far weaker than assumed</a:t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●"/>
            </a:pPr>
            <a:r>
              <a:rPr b="1"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Quasi-identifiers</a:t>
            </a: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that aren't obviously sensitive but become powerful in combination</a:t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●"/>
            </a:pP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Laid groundwork for the field of </a:t>
            </a:r>
            <a:r>
              <a:rPr b="1"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data privacy</a:t>
            </a: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and HIPAA’s </a:t>
            </a: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Safe Harbor standard</a:t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pic>
        <p:nvPicPr>
          <p:cNvPr id="936" name="Google Shape;936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8700" y="1733550"/>
            <a:ext cx="19050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7" name="Google Shape;937;p71"/>
          <p:cNvSpPr txBox="1"/>
          <p:nvPr/>
        </p:nvSpPr>
        <p:spPr>
          <a:xfrm>
            <a:off x="6056325" y="3741150"/>
            <a:ext cx="2317500" cy="1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Aka Governor Weld’s Experiment</a:t>
            </a:r>
            <a:endParaRPr/>
          </a:p>
        </p:txBody>
      </p:sp>
      <p:sp>
        <p:nvSpPr>
          <p:cNvPr id="938" name="Google Shape;938;p71"/>
          <p:cNvSpPr txBox="1"/>
          <p:nvPr/>
        </p:nvSpPr>
        <p:spPr>
          <a:xfrm>
            <a:off x="731400" y="4505950"/>
            <a:ext cx="77994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222222"/>
                </a:solidFill>
                <a:highlight>
                  <a:srgbClr val="FFFFFF"/>
                </a:highlight>
              </a:rPr>
              <a:t>Sweeney, L. (2002). k-anonymity: A model for protecting privacy. </a:t>
            </a:r>
            <a:r>
              <a:rPr i="1" lang="en" sz="1000">
                <a:solidFill>
                  <a:srgbClr val="222222"/>
                </a:solidFill>
                <a:highlight>
                  <a:srgbClr val="FFFFFF"/>
                </a:highlight>
              </a:rPr>
              <a:t>International journal of uncertainty, fuzziness and knowledge-based systems</a:t>
            </a:r>
            <a:r>
              <a:rPr lang="en" sz="1000">
                <a:solidFill>
                  <a:srgbClr val="222222"/>
                </a:solidFill>
                <a:highlight>
                  <a:srgbClr val="FFFFFF"/>
                </a:highlight>
              </a:rPr>
              <a:t>, </a:t>
            </a:r>
            <a:r>
              <a:rPr i="1" lang="en" sz="1000">
                <a:solidFill>
                  <a:srgbClr val="222222"/>
                </a:solidFill>
                <a:highlight>
                  <a:srgbClr val="FFFFFF"/>
                </a:highlight>
              </a:rPr>
              <a:t>10</a:t>
            </a:r>
            <a:r>
              <a:rPr lang="en" sz="1000">
                <a:solidFill>
                  <a:srgbClr val="222222"/>
                </a:solidFill>
                <a:highlight>
                  <a:srgbClr val="FFFFFF"/>
                </a:highlight>
              </a:rPr>
              <a:t>(05), 557-570. </a:t>
            </a:r>
            <a:r>
              <a:rPr lang="en" sz="1050">
                <a:solidFill>
                  <a:srgbClr val="1554B2"/>
                </a:solidFill>
                <a:highlight>
                  <a:srgbClr val="FFFFFF"/>
                </a:highlight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doi.org/10.1142/S0218488502001648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3" name="Google Shape;943;p72"/>
          <p:cNvPicPr preferRelativeResize="0"/>
          <p:nvPr/>
        </p:nvPicPr>
        <p:blipFill rotWithShape="1">
          <a:blip r:embed="rId3">
            <a:alphaModFix/>
          </a:blip>
          <a:srcRect b="0" l="0" r="0" t="18079"/>
          <a:stretch/>
        </p:blipFill>
        <p:spPr>
          <a:xfrm>
            <a:off x="636300" y="910225"/>
            <a:ext cx="8050852" cy="3584874"/>
          </a:xfrm>
          <a:prstGeom prst="rect">
            <a:avLst/>
          </a:prstGeom>
          <a:noFill/>
          <a:ln>
            <a:noFill/>
          </a:ln>
        </p:spPr>
      </p:pic>
      <p:sp>
        <p:nvSpPr>
          <p:cNvPr id="944" name="Google Shape;944;p72"/>
          <p:cNvSpPr txBox="1"/>
          <p:nvPr/>
        </p:nvSpPr>
        <p:spPr>
          <a:xfrm>
            <a:off x="636300" y="158350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aboutmyinfo.org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73"/>
          <p:cNvSpPr txBox="1"/>
          <p:nvPr/>
        </p:nvSpPr>
        <p:spPr>
          <a:xfrm>
            <a:off x="390700" y="152200"/>
            <a:ext cx="7121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50" name="Google Shape;950;p73"/>
          <p:cNvSpPr txBox="1"/>
          <p:nvPr>
            <p:ph idx="4294967295" type="ctrTitle"/>
          </p:nvPr>
        </p:nvSpPr>
        <p:spPr>
          <a:xfrm>
            <a:off x="502200" y="430225"/>
            <a:ext cx="65637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rPr b="1" i="0" lang="en" sz="3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k-Anonymity</a:t>
            </a:r>
            <a:endParaRPr b="1" i="0" sz="34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rPr b="1" i="0" lang="en" sz="2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RISK ASSESSMENT AND MITIGATION </a:t>
            </a:r>
            <a:endParaRPr b="1" i="0" sz="20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t/>
            </a:r>
            <a:endParaRPr b="1" i="0" sz="3400" u="none" cap="none" strike="noStrike">
              <a:solidFill>
                <a:srgbClr val="FFD96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51" name="Google Shape;951;p73"/>
          <p:cNvSpPr txBox="1"/>
          <p:nvPr>
            <p:ph idx="1" type="subTitle"/>
          </p:nvPr>
        </p:nvSpPr>
        <p:spPr>
          <a:xfrm>
            <a:off x="442450" y="2249400"/>
            <a:ext cx="2845500" cy="8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i="1" sz="1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i="1" sz="1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i="1" lang="en"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“Hiding in the crowd” approach</a:t>
            </a:r>
            <a:endParaRPr b="1" i="1" sz="1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At least </a:t>
            </a:r>
            <a:r>
              <a:rPr i="1" lang="en"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k</a:t>
            </a:r>
            <a:r>
              <a:rPr lang="en"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rows in the dataset sharing the same set of attributes</a:t>
            </a:r>
            <a:endParaRPr sz="1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52" name="Google Shape;952;p73"/>
          <p:cNvSpPr txBox="1"/>
          <p:nvPr/>
        </p:nvSpPr>
        <p:spPr>
          <a:xfrm>
            <a:off x="3827075" y="3994900"/>
            <a:ext cx="4793100" cy="431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Suppression + Global recoding/generalization </a:t>
            </a:r>
            <a:endParaRPr b="0" i="0" sz="16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53" name="Google Shape;953;p73"/>
          <p:cNvSpPr txBox="1"/>
          <p:nvPr/>
        </p:nvSpPr>
        <p:spPr>
          <a:xfrm>
            <a:off x="3971025" y="1035975"/>
            <a:ext cx="81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4" name="Google Shape;954;p73"/>
          <p:cNvSpPr txBox="1"/>
          <p:nvPr/>
        </p:nvSpPr>
        <p:spPr>
          <a:xfrm>
            <a:off x="322650" y="4607800"/>
            <a:ext cx="6922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Samarati, P., &amp; Sweeney, L. (1998). Protecting privacy when disclosing information: k-anonymity and its enforcement through generalization and suppression. </a:t>
            </a:r>
            <a:r>
              <a:rPr b="0" i="0" lang="en" sz="800" u="sng" cap="none" strike="noStrike">
                <a:solidFill>
                  <a:schemeClr val="hlink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  <a:hlinkClick r:id="rId3"/>
              </a:rPr>
              <a:t>https://dataprivacylab.org/dataprivacy/projects/kanonymity/paper3.pdf</a:t>
            </a:r>
            <a:endParaRPr b="0" i="0" sz="800" u="none" cap="none" strike="noStrike">
              <a:solidFill>
                <a:srgbClr val="222222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222222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55" name="Google Shape;955;p73"/>
          <p:cNvSpPr/>
          <p:nvPr/>
        </p:nvSpPr>
        <p:spPr>
          <a:xfrm>
            <a:off x="5500200" y="570981"/>
            <a:ext cx="1434300" cy="486900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FEBC11"/>
          </a:solidFill>
          <a:ln cap="flat" cmpd="sng" w="9525">
            <a:solidFill>
              <a:srgbClr val="0036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6" name="Google Shape;956;p73" title="Screenshot 2026-05-26 at 4.43.04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20600" y="1267525"/>
            <a:ext cx="5521176" cy="26207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57" name="Google Shape;957;p73"/>
          <p:cNvCxnSpPr>
            <a:stCxn id="956" idx="0"/>
            <a:endCxn id="956" idx="2"/>
          </p:cNvCxnSpPr>
          <p:nvPr/>
        </p:nvCxnSpPr>
        <p:spPr>
          <a:xfrm>
            <a:off x="6181188" y="1267525"/>
            <a:ext cx="0" cy="262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74"/>
          <p:cNvSpPr txBox="1"/>
          <p:nvPr/>
        </p:nvSpPr>
        <p:spPr>
          <a:xfrm>
            <a:off x="390700" y="152200"/>
            <a:ext cx="7121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63" name="Google Shape;963;p74"/>
          <p:cNvSpPr txBox="1"/>
          <p:nvPr>
            <p:ph idx="4294967295" type="ctrTitle"/>
          </p:nvPr>
        </p:nvSpPr>
        <p:spPr>
          <a:xfrm>
            <a:off x="390700" y="380025"/>
            <a:ext cx="65637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rPr b="1" i="0" lang="en" sz="3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k-Anonymity</a:t>
            </a:r>
            <a:endParaRPr b="1" i="0" sz="34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rPr lang="en" sz="2000"/>
              <a:t>THRESHOLDS</a:t>
            </a:r>
            <a:endParaRPr b="1" i="0" sz="20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t/>
            </a:r>
            <a:endParaRPr b="1" i="0" sz="3400" u="none" cap="none" strike="noStrike">
              <a:solidFill>
                <a:srgbClr val="FFD96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64" name="Google Shape;964;p74"/>
          <p:cNvSpPr txBox="1"/>
          <p:nvPr/>
        </p:nvSpPr>
        <p:spPr>
          <a:xfrm>
            <a:off x="6443950" y="571775"/>
            <a:ext cx="1965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5" name="Google Shape;965;p74"/>
          <p:cNvSpPr txBox="1"/>
          <p:nvPr/>
        </p:nvSpPr>
        <p:spPr>
          <a:xfrm>
            <a:off x="756750" y="1091423"/>
            <a:ext cx="7630500" cy="1723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k=2</a:t>
            </a: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(bare minimum, rarely sufficient for real data)</a:t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k=3-5</a:t>
            </a: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(typical baseline for low-sensitivity data)</a:t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k=10+</a:t>
            </a: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 (recommended for highly sensitive data, e.g., medical, financial)</a:t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k=50–100+</a:t>
            </a: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(large-scale publishing, i.e., census data)</a:t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66" name="Google Shape;966;p74"/>
          <p:cNvSpPr txBox="1"/>
          <p:nvPr/>
        </p:nvSpPr>
        <p:spPr>
          <a:xfrm>
            <a:off x="756625" y="2950612"/>
            <a:ext cx="76305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Char char="●"/>
            </a:pPr>
            <a:r>
              <a:rPr b="1" lang="en"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Dataset size</a:t>
            </a:r>
            <a:r>
              <a:rPr lang="en"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: small datasets need higher k because equivalence classes are easier to narrow down</a:t>
            </a:r>
            <a:endParaRPr b="1" sz="1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Char char="●"/>
            </a:pPr>
            <a:r>
              <a:rPr b="1" lang="en"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Re-identification risk</a:t>
            </a:r>
            <a:r>
              <a:rPr lang="en"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: </a:t>
            </a:r>
            <a:r>
              <a:rPr lang="en"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how easy is it to link back to an individual given external data?</a:t>
            </a:r>
            <a:endParaRPr sz="1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Char char="●"/>
            </a:pPr>
            <a:r>
              <a:rPr b="1" lang="en"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Adversary assumptions</a:t>
            </a:r>
            <a:r>
              <a:rPr lang="en"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: </a:t>
            </a:r>
            <a:r>
              <a:rPr lang="en"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what background knowledge might an attacker have?</a:t>
            </a:r>
            <a:endParaRPr sz="1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75"/>
          <p:cNvSpPr txBox="1"/>
          <p:nvPr/>
        </p:nvSpPr>
        <p:spPr>
          <a:xfrm>
            <a:off x="1583923" y="4101231"/>
            <a:ext cx="6336900" cy="614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50">
                <a:solidFill>
                  <a:srgbClr val="010101"/>
                </a:solidFill>
                <a:latin typeface="Avenir"/>
                <a:ea typeface="Avenir"/>
                <a:cs typeface="Avenir"/>
                <a:sym typeface="Avenir"/>
              </a:rPr>
              <a:t>k-anonymity only protects quasi-identifiers, not sensitive values.</a:t>
            </a:r>
            <a:endParaRPr sz="1550">
              <a:solidFill>
                <a:srgbClr val="01010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50">
                <a:solidFill>
                  <a:srgbClr val="010101"/>
                </a:solidFill>
                <a:latin typeface="Avenir"/>
                <a:ea typeface="Avenir"/>
                <a:cs typeface="Avenir"/>
                <a:sym typeface="Avenir"/>
              </a:rPr>
              <a:t>An attacker can still infer sensitive attributes about a given case.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2" name="Google Shape;972;p75"/>
          <p:cNvSpPr txBox="1"/>
          <p:nvPr/>
        </p:nvSpPr>
        <p:spPr>
          <a:xfrm>
            <a:off x="6443950" y="571775"/>
            <a:ext cx="1965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3" name="Google Shape;973;p75"/>
          <p:cNvSpPr/>
          <p:nvPr/>
        </p:nvSpPr>
        <p:spPr>
          <a:xfrm flipH="1">
            <a:off x="7125416" y="3058276"/>
            <a:ext cx="407700" cy="738900"/>
          </a:xfrm>
          <a:prstGeom prst="leftBrace">
            <a:avLst>
              <a:gd fmla="val 50000" name="adj1"/>
              <a:gd fmla="val 46645" name="adj2"/>
            </a:avLst>
          </a:prstGeom>
          <a:noFill/>
          <a:ln cap="flat" cmpd="sng" w="28575">
            <a:solidFill>
              <a:srgbClr val="0036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4" name="Google Shape;974;p75"/>
          <p:cNvSpPr txBox="1"/>
          <p:nvPr/>
        </p:nvSpPr>
        <p:spPr>
          <a:xfrm>
            <a:off x="7619151" y="3153154"/>
            <a:ext cx="1286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1" lang="en" sz="12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Homogeneity Attack</a:t>
            </a:r>
            <a:endParaRPr b="1" i="1" sz="12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75" name="Google Shape;975;p75"/>
          <p:cNvSpPr txBox="1"/>
          <p:nvPr/>
        </p:nvSpPr>
        <p:spPr>
          <a:xfrm>
            <a:off x="255375" y="312925"/>
            <a:ext cx="8326800" cy="6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rPr b="1" lang="en" sz="34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k-Anonymity</a:t>
            </a:r>
            <a:endParaRPr b="1" sz="34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rPr b="1" lang="en" sz="2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LIMITATIONS</a:t>
            </a:r>
            <a:endParaRPr sz="1900"/>
          </a:p>
        </p:txBody>
      </p:sp>
      <p:sp>
        <p:nvSpPr>
          <p:cNvPr id="976" name="Google Shape;976;p75"/>
          <p:cNvSpPr txBox="1"/>
          <p:nvPr/>
        </p:nvSpPr>
        <p:spPr>
          <a:xfrm>
            <a:off x="363275" y="1499900"/>
            <a:ext cx="2036400" cy="23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7" name="Google Shape;977;p75"/>
          <p:cNvSpPr txBox="1"/>
          <p:nvPr/>
        </p:nvSpPr>
        <p:spPr>
          <a:xfrm>
            <a:off x="363275" y="1356025"/>
            <a:ext cx="2472600" cy="25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nton"/>
                <a:ea typeface="Anton"/>
                <a:cs typeface="Anton"/>
                <a:sym typeface="Anton"/>
              </a:rPr>
              <a:t>Knowledge</a:t>
            </a:r>
            <a:r>
              <a:rPr lang="en">
                <a:latin typeface="Anton"/>
                <a:ea typeface="Anton"/>
                <a:cs typeface="Anton"/>
                <a:sym typeface="Anton"/>
              </a:rPr>
              <a:t> Attack</a:t>
            </a:r>
            <a:endParaRPr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venir"/>
                <a:ea typeface="Avenir"/>
                <a:cs typeface="Avenir"/>
                <a:sym typeface="Avenir"/>
              </a:rPr>
              <a:t>External or prior information that can help infer/single out cases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nton"/>
                <a:ea typeface="Anton"/>
                <a:cs typeface="Anton"/>
                <a:sym typeface="Anton"/>
              </a:rPr>
              <a:t>Homogeneity Attack</a:t>
            </a:r>
            <a:endParaRPr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If all k records share the </a:t>
            </a:r>
            <a:r>
              <a:rPr b="1" lang="en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same sensitive value</a:t>
            </a:r>
            <a:r>
              <a:rPr lang="en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, an attacker learns that value with 100% certainty</a:t>
            </a:r>
            <a:endParaRPr sz="1600"/>
          </a:p>
        </p:txBody>
      </p:sp>
      <p:pic>
        <p:nvPicPr>
          <p:cNvPr id="978" name="Google Shape;978;p75" title="Screenshot 2026-05-26 at 4.44.5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8625" y="1240000"/>
            <a:ext cx="4262674" cy="259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76"/>
          <p:cNvSpPr txBox="1"/>
          <p:nvPr>
            <p:ph idx="4294967295" type="title"/>
          </p:nvPr>
        </p:nvSpPr>
        <p:spPr>
          <a:xfrm>
            <a:off x="534025" y="269528"/>
            <a:ext cx="7822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3000"/>
              <a:t>Application beyond HS data</a:t>
            </a:r>
            <a:endParaRPr sz="3000"/>
          </a:p>
        </p:txBody>
      </p:sp>
      <p:sp>
        <p:nvSpPr>
          <p:cNvPr id="984" name="Google Shape;984;p76"/>
          <p:cNvSpPr txBox="1"/>
          <p:nvPr/>
        </p:nvSpPr>
        <p:spPr>
          <a:xfrm>
            <a:off x="569425" y="994800"/>
            <a:ext cx="7914300" cy="34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●"/>
            </a:pPr>
            <a:r>
              <a:rPr b="1"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Corporate/facility data</a:t>
            </a: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: emissions records, discharge permits, or inspection reports tied to specific companies or industrial sites</a:t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●"/>
            </a:pPr>
            <a:r>
              <a:rPr b="1"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Species location data</a:t>
            </a: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:  k-anonymity-style spatial generalization</a:t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●"/>
            </a:pPr>
            <a:r>
              <a:rPr b="1"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Sensor/IoT data</a:t>
            </a: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: used to prevent re-identification of individual sensors that can be reverse-engineered to identify a person's home or behavior</a:t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85" name="Google Shape;985;p76"/>
          <p:cNvSpPr txBox="1"/>
          <p:nvPr/>
        </p:nvSpPr>
        <p:spPr>
          <a:xfrm>
            <a:off x="1325131" y="3713042"/>
            <a:ext cx="6336900" cy="62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Relevant wherever </a:t>
            </a:r>
            <a:r>
              <a:rPr i="1" lang="en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records can be linked back to identifiable entities</a:t>
            </a:r>
            <a:r>
              <a:rPr lang="en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and disclosure would cause harm</a:t>
            </a:r>
            <a:endParaRPr i="0" sz="11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0" name="Google Shape;990;p77"/>
          <p:cNvGraphicFramePr/>
          <p:nvPr/>
        </p:nvGraphicFramePr>
        <p:xfrm>
          <a:off x="152400" y="152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{4D47539D-3BB2-4A95-B873-1195BA0105F5}</a:tableStyleId>
              </a:tblPr>
              <a:tblGrid>
                <a:gridCol w="1075300"/>
                <a:gridCol w="981075"/>
                <a:gridCol w="1123800"/>
                <a:gridCol w="1029450"/>
                <a:gridCol w="1054375"/>
                <a:gridCol w="911975"/>
              </a:tblGrid>
              <a:tr h="343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Region code</a:t>
                      </a:r>
                      <a:endParaRPr b="1"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Elev. (m)</a:t>
                      </a:r>
                      <a:endParaRPr b="1"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Land use</a:t>
                      </a:r>
                      <a:endParaRPr b="1"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Lat</a:t>
                      </a:r>
                      <a:endParaRPr b="1"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Long</a:t>
                      </a:r>
                      <a:endParaRPr b="1"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Pollutant</a:t>
                      </a:r>
                      <a:endParaRPr b="1"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CA-042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312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urban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37.4419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-122.143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NO2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CA-047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285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suburban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37.3861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-122.0839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NO2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CA-041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340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agricultural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37.5485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-121.9886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PM2.5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CA-049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298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forest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37.2502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-121.8363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PM2.5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NV-013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1210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desert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39.5296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-119.8138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Ozone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NV-018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1450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rangeland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39.1638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-119.7674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Ozone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NV-011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1320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urban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39.321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-119.6442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SO2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NV-015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1180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suburban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39.4774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-119.9702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SO2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OR-082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154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forest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45.5231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-122.6765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Pb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OR-087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178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wetland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45.4871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-122.804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Pb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OR-084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163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suburban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45.6051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-122.5315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NO2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OR-089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191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urban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45.423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-122.7431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NO2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91" name="Google Shape;991;p77"/>
          <p:cNvSpPr txBox="1"/>
          <p:nvPr/>
        </p:nvSpPr>
        <p:spPr>
          <a:xfrm>
            <a:off x="6423975" y="880050"/>
            <a:ext cx="2720100" cy="20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rPr>
              <a:t>Pre-assessment</a:t>
            </a:r>
            <a:endParaRPr sz="2000">
              <a:solidFill>
                <a:schemeClr val="dk2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Avenir"/>
              <a:ea typeface="Avenir"/>
              <a:cs typeface="Avenir"/>
              <a:sym typeface="Aveni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venir"/>
              <a:buAutoNum type="arabicPeriod"/>
            </a:pPr>
            <a:r>
              <a:rPr lang="en" sz="1600">
                <a:latin typeface="Avenir"/>
                <a:ea typeface="Avenir"/>
                <a:cs typeface="Avenir"/>
                <a:sym typeface="Avenir"/>
              </a:rPr>
              <a:t>Anticipate</a:t>
            </a:r>
            <a:r>
              <a:rPr lang="en" sz="1600">
                <a:latin typeface="Avenir"/>
                <a:ea typeface="Avenir"/>
                <a:cs typeface="Avenir"/>
                <a:sym typeface="Avenir"/>
              </a:rPr>
              <a:t> potential harm/risks</a:t>
            </a:r>
            <a:endParaRPr sz="1600">
              <a:latin typeface="Avenir"/>
              <a:ea typeface="Avenir"/>
              <a:cs typeface="Avenir"/>
              <a:sym typeface="Aveni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venir"/>
              <a:buAutoNum type="arabicPeriod"/>
            </a:pPr>
            <a:r>
              <a:rPr lang="en" sz="1600">
                <a:latin typeface="Avenir"/>
                <a:ea typeface="Avenir"/>
                <a:cs typeface="Avenir"/>
                <a:sym typeface="Avenir"/>
              </a:rPr>
              <a:t>Remove d</a:t>
            </a:r>
            <a:r>
              <a:rPr lang="en" sz="1600">
                <a:latin typeface="Avenir"/>
                <a:ea typeface="Avenir"/>
                <a:cs typeface="Avenir"/>
                <a:sym typeface="Avenir"/>
              </a:rPr>
              <a:t>irect identifiers</a:t>
            </a:r>
            <a:endParaRPr sz="1600">
              <a:latin typeface="Avenir"/>
              <a:ea typeface="Avenir"/>
              <a:cs typeface="Avenir"/>
              <a:sym typeface="Aveni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venir"/>
              <a:buAutoNum type="arabicPeriod"/>
            </a:pPr>
            <a:r>
              <a:rPr lang="en" sz="1600">
                <a:latin typeface="Avenir"/>
                <a:ea typeface="Avenir"/>
                <a:cs typeface="Avenir"/>
                <a:sym typeface="Avenir"/>
              </a:rPr>
              <a:t>Identify sensitive attributes (dependent </a:t>
            </a:r>
            <a:r>
              <a:rPr lang="en" sz="1600">
                <a:latin typeface="Avenir"/>
                <a:ea typeface="Avenir"/>
                <a:cs typeface="Avenir"/>
                <a:sym typeface="Avenir"/>
              </a:rPr>
              <a:t>variables</a:t>
            </a:r>
            <a:r>
              <a:rPr lang="en" sz="1600">
                <a:latin typeface="Avenir"/>
                <a:ea typeface="Avenir"/>
                <a:cs typeface="Avenir"/>
                <a:sym typeface="Avenir"/>
              </a:rPr>
              <a:t>)</a:t>
            </a:r>
            <a:endParaRPr sz="1600">
              <a:latin typeface="Avenir"/>
              <a:ea typeface="Avenir"/>
              <a:cs typeface="Avenir"/>
              <a:sym typeface="Aveni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venir"/>
              <a:buAutoNum type="arabicPeriod"/>
            </a:pPr>
            <a:r>
              <a:rPr lang="en" sz="1600">
                <a:latin typeface="Avenir"/>
                <a:ea typeface="Avenir"/>
                <a:cs typeface="Avenir"/>
                <a:sym typeface="Avenir"/>
              </a:rPr>
              <a:t>Identify quasi-identifiers</a:t>
            </a:r>
            <a:endParaRPr sz="1600">
              <a:latin typeface="Avenir"/>
              <a:ea typeface="Avenir"/>
              <a:cs typeface="Avenir"/>
              <a:sym typeface="Aveni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venir"/>
              <a:buAutoNum type="arabicPeriod"/>
            </a:pPr>
            <a:r>
              <a:rPr lang="en" sz="1600">
                <a:latin typeface="Avenir"/>
                <a:ea typeface="Avenir"/>
                <a:cs typeface="Avenir"/>
                <a:sym typeface="Avenir"/>
              </a:rPr>
              <a:t>Consider ways to remediate to mitigate risk </a:t>
            </a:r>
            <a:endParaRPr sz="1600">
              <a:latin typeface="Avenir"/>
              <a:ea typeface="Avenir"/>
              <a:cs typeface="Avenir"/>
              <a:sym typeface="Aveni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6" name="Google Shape;996;p78"/>
          <p:cNvGraphicFramePr/>
          <p:nvPr/>
        </p:nvGraphicFramePr>
        <p:xfrm>
          <a:off x="152400" y="152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{4D47539D-3BB2-4A95-B873-1195BA0105F5}</a:tableStyleId>
              </a:tblPr>
              <a:tblGrid>
                <a:gridCol w="1075300"/>
                <a:gridCol w="981075"/>
                <a:gridCol w="1123800"/>
                <a:gridCol w="1029450"/>
                <a:gridCol w="1054375"/>
                <a:gridCol w="911975"/>
              </a:tblGrid>
              <a:tr h="343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Region code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Elev. (m)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Land use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accent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Lat</a:t>
                      </a:r>
                      <a:endParaRPr b="1" sz="1100">
                        <a:solidFill>
                          <a:schemeClr val="accent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accent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Long</a:t>
                      </a:r>
                      <a:endParaRPr b="1" sz="1100">
                        <a:solidFill>
                          <a:schemeClr val="accent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Pollutant</a:t>
                      </a:r>
                      <a:endParaRPr b="1"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CA-042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312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urban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37.4419</a:t>
                      </a:r>
                      <a:endParaRPr sz="1100">
                        <a:solidFill>
                          <a:schemeClr val="accent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-122.143</a:t>
                      </a:r>
                      <a:endParaRPr sz="1100">
                        <a:solidFill>
                          <a:schemeClr val="accent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NO2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CA-047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285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suburban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37.3861</a:t>
                      </a:r>
                      <a:endParaRPr sz="1100">
                        <a:solidFill>
                          <a:schemeClr val="accent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-122.0839</a:t>
                      </a:r>
                      <a:endParaRPr sz="1100">
                        <a:solidFill>
                          <a:schemeClr val="accent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NO2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CA-041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340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agricultural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37.5485</a:t>
                      </a:r>
                      <a:endParaRPr sz="1100">
                        <a:solidFill>
                          <a:schemeClr val="accent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-121.9886</a:t>
                      </a:r>
                      <a:endParaRPr sz="1100">
                        <a:solidFill>
                          <a:schemeClr val="accent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PM2.5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CA-049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298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forest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37.2502</a:t>
                      </a:r>
                      <a:endParaRPr sz="1100">
                        <a:solidFill>
                          <a:schemeClr val="accent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-121.8363</a:t>
                      </a:r>
                      <a:endParaRPr sz="1100">
                        <a:solidFill>
                          <a:schemeClr val="accent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PM2.5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NV-013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1210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desert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39.5296</a:t>
                      </a:r>
                      <a:endParaRPr sz="1100">
                        <a:solidFill>
                          <a:schemeClr val="accent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-119.8138</a:t>
                      </a:r>
                      <a:endParaRPr sz="1100">
                        <a:solidFill>
                          <a:schemeClr val="accent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Ozone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NV-018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1450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rangeland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39.1638</a:t>
                      </a:r>
                      <a:endParaRPr sz="1100">
                        <a:solidFill>
                          <a:schemeClr val="accent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-119.7674</a:t>
                      </a:r>
                      <a:endParaRPr sz="1100">
                        <a:solidFill>
                          <a:schemeClr val="accent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Ozone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NV-011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1320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urban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39.321</a:t>
                      </a:r>
                      <a:endParaRPr sz="1100">
                        <a:solidFill>
                          <a:schemeClr val="accent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-119.6442</a:t>
                      </a:r>
                      <a:endParaRPr sz="1100">
                        <a:solidFill>
                          <a:schemeClr val="accent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SO2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NV-015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1180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suburban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39.4774</a:t>
                      </a:r>
                      <a:endParaRPr sz="1100">
                        <a:solidFill>
                          <a:schemeClr val="accent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-119.9702</a:t>
                      </a:r>
                      <a:endParaRPr sz="1100">
                        <a:solidFill>
                          <a:schemeClr val="accent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SO2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OR-082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154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forest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45.5231</a:t>
                      </a:r>
                      <a:endParaRPr sz="1100">
                        <a:solidFill>
                          <a:schemeClr val="accent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-122.6765</a:t>
                      </a:r>
                      <a:endParaRPr sz="1100">
                        <a:solidFill>
                          <a:schemeClr val="accent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Pb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OR-087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178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wetland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45.4871</a:t>
                      </a:r>
                      <a:endParaRPr sz="1100">
                        <a:solidFill>
                          <a:schemeClr val="accent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-122.804</a:t>
                      </a:r>
                      <a:endParaRPr sz="1100">
                        <a:solidFill>
                          <a:schemeClr val="accent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Pb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OR-084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163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suburban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45.6051</a:t>
                      </a:r>
                      <a:endParaRPr sz="1100">
                        <a:solidFill>
                          <a:schemeClr val="accent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-122.5315</a:t>
                      </a:r>
                      <a:endParaRPr sz="1100">
                        <a:solidFill>
                          <a:schemeClr val="accent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NO2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OR-089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191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EC5D37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urban</a:t>
                      </a:r>
                      <a:endParaRPr b="1" sz="1100">
                        <a:solidFill>
                          <a:srgbClr val="EC5D37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45.423</a:t>
                      </a:r>
                      <a:endParaRPr sz="1100">
                        <a:solidFill>
                          <a:schemeClr val="accent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6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-122.7431</a:t>
                      </a:r>
                      <a:endParaRPr sz="1100">
                        <a:solidFill>
                          <a:schemeClr val="accent6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Avenir"/>
                          <a:ea typeface="Avenir"/>
                          <a:cs typeface="Avenir"/>
                          <a:sym typeface="Avenir"/>
                        </a:rPr>
                        <a:t>NO2</a:t>
                      </a:r>
                      <a:endParaRPr sz="11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97" name="Google Shape;997;p78"/>
          <p:cNvSpPr txBox="1"/>
          <p:nvPr/>
        </p:nvSpPr>
        <p:spPr>
          <a:xfrm>
            <a:off x="6603825" y="996325"/>
            <a:ext cx="2230200" cy="32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8" name="Google Shape;998;p78"/>
          <p:cNvSpPr txBox="1"/>
          <p:nvPr/>
        </p:nvSpPr>
        <p:spPr>
          <a:xfrm>
            <a:off x="6423975" y="880050"/>
            <a:ext cx="2410200" cy="20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rPr>
              <a:t>Actions</a:t>
            </a:r>
            <a:endParaRPr sz="2000">
              <a:solidFill>
                <a:schemeClr val="dk2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Anton"/>
              <a:ea typeface="Anton"/>
              <a:cs typeface="Anton"/>
              <a:sym typeface="Anton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venir"/>
              <a:buChar char="●"/>
            </a:pPr>
            <a:r>
              <a:rPr lang="en" sz="1600">
                <a:latin typeface="Avenir"/>
                <a:ea typeface="Avenir"/>
                <a:cs typeface="Avenir"/>
                <a:sym typeface="Avenir"/>
              </a:rPr>
              <a:t>Suppression</a:t>
            </a:r>
            <a:endParaRPr sz="1600">
              <a:latin typeface="Avenir"/>
              <a:ea typeface="Avenir"/>
              <a:cs typeface="Avenir"/>
              <a:sym typeface="Avenir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Avenir"/>
              <a:buChar char="●"/>
            </a:pPr>
            <a:r>
              <a:rPr lang="en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Collapsing and/or combining categorical variables</a:t>
            </a:r>
            <a:endParaRPr sz="16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venir"/>
              <a:buChar char="●"/>
            </a:pPr>
            <a:r>
              <a:rPr lang="en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Bracketing/ Categorization</a:t>
            </a:r>
            <a:endParaRPr sz="16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Avenir"/>
              <a:ea typeface="Avenir"/>
              <a:cs typeface="Avenir"/>
              <a:sym typeface="Aveni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3" name="Google Shape;1003;p79"/>
          <p:cNvGraphicFramePr/>
          <p:nvPr/>
        </p:nvGraphicFramePr>
        <p:xfrm>
          <a:off x="853786" y="152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{4D47539D-3BB2-4A95-B873-1195BA0105F5}</a:tableStyleId>
              </a:tblPr>
              <a:tblGrid>
                <a:gridCol w="1075300"/>
                <a:gridCol w="981075"/>
                <a:gridCol w="1123800"/>
                <a:gridCol w="1029450"/>
              </a:tblGrid>
              <a:tr h="343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Region code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Elev. (m)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Land use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Pollutant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CA-04*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&lt;400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urban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NO2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CA-04*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&lt;400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urban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NO2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CA-04*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&lt;400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urban 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PM2.5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CA-04*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&lt;400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non-urban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PM2.5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NV-01*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&gt;1000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non-urban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Ozone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NV-01*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&gt;1000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non-urban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Ozone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NV-01*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&gt;1000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urban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SO2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NV-01*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&gt;1000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urban 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SO2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OR-08*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&lt;200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non-urban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Pb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OR-08*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&lt;200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non-urban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Pb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OR-08*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&lt;200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urban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NO2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OR-08*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&lt;200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urban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Avenir"/>
                          <a:ea typeface="Avenir"/>
                          <a:cs typeface="Avenir"/>
                          <a:sym typeface="Avenir"/>
                        </a:rPr>
                        <a:t>NO2</a:t>
                      </a:r>
                      <a:endParaRPr sz="12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04" name="Google Shape;1004;p79"/>
          <p:cNvSpPr txBox="1"/>
          <p:nvPr/>
        </p:nvSpPr>
        <p:spPr>
          <a:xfrm>
            <a:off x="6603825" y="996325"/>
            <a:ext cx="2230200" cy="32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5" name="Google Shape;1005;p79"/>
          <p:cNvSpPr txBox="1"/>
          <p:nvPr/>
        </p:nvSpPr>
        <p:spPr>
          <a:xfrm>
            <a:off x="5398875" y="2366975"/>
            <a:ext cx="2410200" cy="7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rPr>
              <a:t>Remediated/</a:t>
            </a:r>
            <a:endParaRPr sz="2000">
              <a:solidFill>
                <a:schemeClr val="dk2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rPr>
              <a:t>Shareable Dataset</a:t>
            </a:r>
            <a:endParaRPr sz="2000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80"/>
          <p:cNvSpPr txBox="1"/>
          <p:nvPr/>
        </p:nvSpPr>
        <p:spPr>
          <a:xfrm>
            <a:off x="390700" y="152200"/>
            <a:ext cx="7121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11" name="Google Shape;1011;p80"/>
          <p:cNvSpPr txBox="1"/>
          <p:nvPr>
            <p:ph idx="4294967295" type="ctrTitle"/>
          </p:nvPr>
        </p:nvSpPr>
        <p:spPr>
          <a:xfrm>
            <a:off x="585100" y="347625"/>
            <a:ext cx="65637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t/>
            </a:r>
            <a:endParaRPr b="1" i="0" sz="34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rPr b="1" i="0" lang="en" sz="3400" u="none" cap="none" strike="noStrike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l</a:t>
            </a:r>
            <a:r>
              <a:rPr b="1" i="0" lang="en" sz="3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-Diversity</a:t>
            </a:r>
            <a:endParaRPr b="1" i="0" sz="34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t/>
            </a:r>
            <a:endParaRPr b="1" i="0" sz="15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t/>
            </a:r>
            <a:endParaRPr b="1" i="0" sz="3400" u="none" cap="none" strike="noStrike">
              <a:solidFill>
                <a:srgbClr val="FFD96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12" name="Google Shape;1012;p80"/>
          <p:cNvSpPr txBox="1"/>
          <p:nvPr/>
        </p:nvSpPr>
        <p:spPr>
          <a:xfrm>
            <a:off x="506328" y="4138105"/>
            <a:ext cx="69705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222222"/>
                </a:solidFill>
                <a:latin typeface="Avenir"/>
                <a:ea typeface="Avenir"/>
                <a:cs typeface="Avenir"/>
                <a:sym typeface="Avenir"/>
              </a:rPr>
              <a:t>Machanavajjhala, A., Kifer, D., Gehrke, J., &amp; Venkitasubramaniam, M. (2007). l-diversity: Privacy beyond k-anonymity. </a:t>
            </a:r>
            <a:r>
              <a:rPr b="0" i="1" lang="en" sz="1000" u="none" cap="none" strike="noStrike">
                <a:solidFill>
                  <a:srgbClr val="222222"/>
                </a:solidFill>
                <a:latin typeface="Avenir"/>
                <a:ea typeface="Avenir"/>
                <a:cs typeface="Avenir"/>
                <a:sym typeface="Avenir"/>
              </a:rPr>
              <a:t>ACM Transactions on Knowledge Discovery from Data (TKDD)</a:t>
            </a:r>
            <a:r>
              <a:rPr b="0" i="0" lang="en" sz="1000" u="none" cap="none" strike="noStrike">
                <a:solidFill>
                  <a:srgbClr val="222222"/>
                </a:solidFill>
                <a:latin typeface="Avenir"/>
                <a:ea typeface="Avenir"/>
                <a:cs typeface="Avenir"/>
                <a:sym typeface="Avenir"/>
              </a:rPr>
              <a:t>, </a:t>
            </a:r>
            <a:r>
              <a:rPr b="0" i="1" lang="en" sz="1000" u="none" cap="none" strike="noStrike">
                <a:solidFill>
                  <a:srgbClr val="222222"/>
                </a:solidFill>
                <a:latin typeface="Avenir"/>
                <a:ea typeface="Avenir"/>
                <a:cs typeface="Avenir"/>
                <a:sym typeface="Avenir"/>
              </a:rPr>
              <a:t>1</a:t>
            </a:r>
            <a:r>
              <a:rPr b="0" i="0" lang="en" sz="1000" u="none" cap="none" strike="noStrike">
                <a:solidFill>
                  <a:srgbClr val="222222"/>
                </a:solidFill>
                <a:latin typeface="Avenir"/>
                <a:ea typeface="Avenir"/>
                <a:cs typeface="Avenir"/>
                <a:sym typeface="Avenir"/>
              </a:rPr>
              <a:t>(1), 3-es. </a:t>
            </a:r>
            <a:r>
              <a:rPr b="0" i="0" lang="en" sz="1000" u="sng" cap="none" strike="noStrike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3"/>
              </a:rPr>
              <a:t>https://doi.org/10.1145/1217299.1217302</a:t>
            </a:r>
            <a:endParaRPr b="0" i="0" sz="1000" u="none" cap="none" strike="noStrike">
              <a:solidFill>
                <a:srgbClr val="222222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222222"/>
                </a:solidFill>
                <a:latin typeface="Avenir"/>
                <a:ea typeface="Avenir"/>
                <a:cs typeface="Avenir"/>
                <a:sym typeface="Avenir"/>
              </a:rPr>
              <a:t>Gehrke, J., Kifer, D., Machanavajjhala, A. (2011). ℓ-Diversity. In: van Tilborg, H.C.A., Jajodia, S. (eds) Encyclopedia of Cryptography and Security. Springer, Boston, MA. </a:t>
            </a:r>
            <a:r>
              <a:rPr b="0" i="0" lang="en" sz="1000" u="sng" cap="none" strike="noStrike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4"/>
              </a:rPr>
              <a:t>https://doi.org/10.1007/978-1-4419-5906-5_899</a:t>
            </a:r>
            <a:endParaRPr b="0" i="0" sz="1000" u="none" cap="none" strike="noStrike">
              <a:solidFill>
                <a:srgbClr val="22222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13" name="Google Shape;1013;p80"/>
          <p:cNvSpPr txBox="1"/>
          <p:nvPr/>
        </p:nvSpPr>
        <p:spPr>
          <a:xfrm>
            <a:off x="541800" y="1184925"/>
            <a:ext cx="3685500" cy="2555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highlight>
                  <a:schemeClr val="lt2"/>
                </a:highlight>
                <a:latin typeface="Avenir"/>
                <a:ea typeface="Avenir"/>
                <a:cs typeface="Avenir"/>
                <a:sym typeface="Avenir"/>
              </a:rPr>
              <a:t>An extended privacy property that measures the diversity of sensitive values within each column of a dataset. </a:t>
            </a:r>
            <a:endParaRPr b="0" i="0" sz="1400" u="none" cap="none" strike="noStrike">
              <a:solidFill>
                <a:srgbClr val="000000"/>
              </a:solidFill>
              <a:highlight>
                <a:schemeClr val="lt2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chemeClr val="lt2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highlight>
                  <a:schemeClr val="lt2"/>
                </a:highlight>
                <a:latin typeface="Avenir"/>
                <a:ea typeface="Avenir"/>
                <a:cs typeface="Avenir"/>
                <a:sym typeface="Avenir"/>
              </a:rPr>
              <a:t>For any group of rows with identical quasi-identifiers, there must be at least l distinct values for each sensitive attribute. </a:t>
            </a:r>
            <a:endParaRPr b="0" i="0" sz="1400" u="none" cap="none" strike="noStrike">
              <a:solidFill>
                <a:srgbClr val="000000"/>
              </a:solidFill>
              <a:highlight>
                <a:schemeClr val="lt2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chemeClr val="lt2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highlight>
                  <a:schemeClr val="lt2"/>
                </a:highlight>
                <a:latin typeface="Avenir"/>
                <a:ea typeface="Avenir"/>
                <a:cs typeface="Avenir"/>
                <a:sym typeface="Avenir"/>
              </a:rPr>
              <a:t>Makes it harder to identify specific sensitive values associated with individuals or smaller groups within the dataset.</a:t>
            </a:r>
            <a:endParaRPr b="0" i="0" sz="1400" u="none" cap="none" strike="noStrike">
              <a:solidFill>
                <a:srgbClr val="000000"/>
              </a:solidFill>
              <a:highlight>
                <a:schemeClr val="lt2"/>
              </a:highlight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14" name="Google Shape;1014;p80"/>
          <p:cNvSpPr txBox="1"/>
          <p:nvPr/>
        </p:nvSpPr>
        <p:spPr>
          <a:xfrm>
            <a:off x="4227300" y="420400"/>
            <a:ext cx="4916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A0A0A"/>
                </a:solidFill>
                <a:highlight>
                  <a:srgbClr val="FFFFFF"/>
                </a:highlight>
                <a:latin typeface="Anton"/>
                <a:ea typeface="Anton"/>
                <a:cs typeface="Anton"/>
                <a:sym typeface="Anton"/>
              </a:rPr>
              <a:t>Goal: Ensure</a:t>
            </a:r>
            <a:r>
              <a:rPr lang="en" sz="1600">
                <a:solidFill>
                  <a:srgbClr val="0A0A0A"/>
                </a:solidFill>
                <a:highlight>
                  <a:srgbClr val="FFFFFF"/>
                </a:highlight>
                <a:latin typeface="Anton"/>
                <a:ea typeface="Anton"/>
                <a:cs typeface="Anton"/>
                <a:sym typeface="Anton"/>
              </a:rPr>
              <a:t> sensitive attribute diversity</a:t>
            </a:r>
            <a:endParaRPr sz="1800"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015" name="Google Shape;1015;p80" title="Screenshot 2026-05-26 at 4.50.02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63370" y="954347"/>
            <a:ext cx="4436643" cy="287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81"/>
          <p:cNvSpPr txBox="1"/>
          <p:nvPr>
            <p:ph idx="4294967295" type="ctrTitle"/>
          </p:nvPr>
        </p:nvSpPr>
        <p:spPr>
          <a:xfrm>
            <a:off x="342900" y="145200"/>
            <a:ext cx="65637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t/>
            </a:r>
            <a:endParaRPr sz="3400"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rPr lang="en" sz="3400"/>
              <a:t>Knowledge Check</a:t>
            </a:r>
            <a:r>
              <a:rPr lang="en" sz="3400"/>
              <a:t> </a:t>
            </a:r>
            <a:endParaRPr sz="3400"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t/>
            </a:r>
            <a:endParaRPr b="1" i="0" sz="15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t/>
            </a:r>
            <a:endParaRPr b="1" i="0" sz="3400" u="none" cap="none" strike="noStrike">
              <a:solidFill>
                <a:srgbClr val="FFD96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21" name="Google Shape;1021;p81"/>
          <p:cNvSpPr txBox="1"/>
          <p:nvPr/>
        </p:nvSpPr>
        <p:spPr>
          <a:xfrm>
            <a:off x="509450" y="3803325"/>
            <a:ext cx="5877000" cy="3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venir"/>
              <a:buChar char="●"/>
            </a:pPr>
            <a:r>
              <a:rPr lang="en" sz="1600">
                <a:latin typeface="Avenir"/>
                <a:ea typeface="Avenir"/>
                <a:cs typeface="Avenir"/>
                <a:sym typeface="Avenir"/>
              </a:rPr>
              <a:t>Which variable contains sensitive data?</a:t>
            </a:r>
            <a:endParaRPr sz="1600">
              <a:latin typeface="Avenir"/>
              <a:ea typeface="Avenir"/>
              <a:cs typeface="Avenir"/>
              <a:sym typeface="Aveni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venir"/>
              <a:buChar char="●"/>
            </a:pPr>
            <a:r>
              <a:rPr lang="en" sz="1600">
                <a:latin typeface="Avenir"/>
                <a:ea typeface="Avenir"/>
                <a:cs typeface="Avenir"/>
                <a:sym typeface="Avenir"/>
              </a:rPr>
              <a:t>How many quasi-identifiers are present in this dataset?</a:t>
            </a:r>
            <a:endParaRPr sz="1600">
              <a:latin typeface="Avenir"/>
              <a:ea typeface="Avenir"/>
              <a:cs typeface="Avenir"/>
              <a:sym typeface="Aveni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venir"/>
              <a:buChar char="●"/>
            </a:pPr>
            <a:r>
              <a:rPr lang="en" sz="1600">
                <a:latin typeface="Avenir"/>
                <a:ea typeface="Avenir"/>
                <a:cs typeface="Avenir"/>
                <a:sym typeface="Avenir"/>
              </a:rPr>
              <a:t>Does this dataset violate k-anonymity assumption?</a:t>
            </a:r>
            <a:endParaRPr sz="1600">
              <a:latin typeface="Avenir"/>
              <a:ea typeface="Avenir"/>
              <a:cs typeface="Avenir"/>
              <a:sym typeface="Aveni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venir"/>
              <a:buChar char="●"/>
            </a:pPr>
            <a:r>
              <a:rPr lang="en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How could we mitigate disclosure risk?</a:t>
            </a:r>
            <a:endParaRPr sz="1600">
              <a:latin typeface="Avenir"/>
              <a:ea typeface="Avenir"/>
              <a:cs typeface="Avenir"/>
              <a:sym typeface="Avenir"/>
            </a:endParaRPr>
          </a:p>
        </p:txBody>
      </p:sp>
      <p:graphicFrame>
        <p:nvGraphicFramePr>
          <p:cNvPr id="1022" name="Google Shape;1022;p81"/>
          <p:cNvGraphicFramePr/>
          <p:nvPr/>
        </p:nvGraphicFramePr>
        <p:xfrm>
          <a:off x="644138" y="801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{4D47539D-3BB2-4A95-B873-1195BA0105F5}</a:tableStyleId>
              </a:tblPr>
              <a:tblGrid>
                <a:gridCol w="584575"/>
                <a:gridCol w="701500"/>
                <a:gridCol w="1185825"/>
                <a:gridCol w="1670200"/>
                <a:gridCol w="1336175"/>
                <a:gridCol w="1720300"/>
              </a:tblGrid>
              <a:tr h="190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Case</a:t>
                      </a:r>
                      <a:endParaRPr b="1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Zip</a:t>
                      </a:r>
                      <a:endParaRPr b="1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Year Built</a:t>
                      </a:r>
                      <a:endParaRPr b="1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Property Type</a:t>
                      </a:r>
                      <a:endParaRPr b="1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Floor Level</a:t>
                      </a:r>
                      <a:endParaRPr b="1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Claim Amount</a:t>
                      </a:r>
                      <a:endParaRPr b="1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00</a:t>
                      </a: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1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12345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1995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Apartment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1st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$12,000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00</a:t>
                      </a: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2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12346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1995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Apartment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2nd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$15,000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00</a:t>
                      </a: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3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12347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2000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House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Ground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$20,000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00</a:t>
                      </a: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4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12348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2000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House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Ground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$22,000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00</a:t>
                      </a: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5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12349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1990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Apartment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2nd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$11,000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00</a:t>
                      </a: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6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12346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1995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Apartment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1st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$14,000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82"/>
          <p:cNvSpPr txBox="1"/>
          <p:nvPr>
            <p:ph idx="4294967295" type="ctrTitle"/>
          </p:nvPr>
        </p:nvSpPr>
        <p:spPr>
          <a:xfrm>
            <a:off x="342900" y="145200"/>
            <a:ext cx="65637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t/>
            </a:r>
            <a:endParaRPr sz="3400"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rPr lang="en" sz="3400"/>
              <a:t>Knowledge Check </a:t>
            </a:r>
            <a:endParaRPr sz="3400"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t/>
            </a:r>
            <a:endParaRPr b="1" i="0" sz="15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</a:pPr>
            <a:r>
              <a:t/>
            </a:r>
            <a:endParaRPr b="1" i="0" sz="3400" u="none" cap="none" strike="noStrike">
              <a:solidFill>
                <a:srgbClr val="FFD96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1028" name="Google Shape;1028;p82"/>
          <p:cNvGraphicFramePr/>
          <p:nvPr/>
        </p:nvGraphicFramePr>
        <p:xfrm>
          <a:off x="426250" y="854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{4D47539D-3BB2-4A95-B873-1195BA0105F5}</a:tableStyleId>
              </a:tblPr>
              <a:tblGrid>
                <a:gridCol w="598400"/>
                <a:gridCol w="718075"/>
                <a:gridCol w="1265150"/>
                <a:gridCol w="1709675"/>
                <a:gridCol w="1367725"/>
                <a:gridCol w="1760950"/>
              </a:tblGrid>
              <a:tr h="190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Case</a:t>
                      </a:r>
                      <a:endParaRPr b="1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Zip</a:t>
                      </a:r>
                      <a:endParaRPr b="1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Year Built</a:t>
                      </a:r>
                      <a:endParaRPr b="1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Property Type</a:t>
                      </a:r>
                      <a:endParaRPr b="1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Floor Level</a:t>
                      </a:r>
                      <a:endParaRPr b="1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Claim Amount</a:t>
                      </a:r>
                      <a:endParaRPr b="1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001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123**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1990–1999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Apartment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Low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$12,</a:t>
                      </a: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000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002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123**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1990–1999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Apartment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Low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$15,000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003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123**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2000–2009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House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Ground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$20,000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004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123**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2000–2009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House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Ground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$22,000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005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123**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1990–1999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Apartment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Low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$11,000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006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123**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1990–1999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Apartment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Low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Avenir"/>
                          <a:ea typeface="Avenir"/>
                          <a:cs typeface="Avenir"/>
                          <a:sym typeface="Avenir"/>
                        </a:rPr>
                        <a:t>$14,000</a:t>
                      </a:r>
                      <a:endParaRPr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29" name="Google Shape;1029;p82"/>
          <p:cNvSpPr txBox="1"/>
          <p:nvPr/>
        </p:nvSpPr>
        <p:spPr>
          <a:xfrm>
            <a:off x="870250" y="3884800"/>
            <a:ext cx="5322000" cy="6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0" name="Google Shape;1030;p82"/>
          <p:cNvSpPr txBox="1"/>
          <p:nvPr/>
        </p:nvSpPr>
        <p:spPr>
          <a:xfrm>
            <a:off x="426250" y="3884800"/>
            <a:ext cx="5877000" cy="3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Avenir"/>
              <a:ea typeface="Avenir"/>
              <a:cs typeface="Avenir"/>
              <a:sym typeface="Aveni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Avenir"/>
              <a:buChar char="●"/>
            </a:pPr>
            <a:r>
              <a:rPr lang="en" sz="1600">
                <a:latin typeface="Avenir"/>
                <a:ea typeface="Avenir"/>
                <a:cs typeface="Avenir"/>
                <a:sym typeface="Avenir"/>
              </a:rPr>
              <a:t>Does this version of the dataset satisfy l-diversity? </a:t>
            </a:r>
            <a:endParaRPr sz="16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83"/>
          <p:cNvSpPr txBox="1"/>
          <p:nvPr>
            <p:ph type="ctrTitle"/>
          </p:nvPr>
        </p:nvSpPr>
        <p:spPr>
          <a:xfrm>
            <a:off x="1801300" y="1873692"/>
            <a:ext cx="6456300" cy="13929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" sz="4300">
                <a:solidFill>
                  <a:srgbClr val="FCFCFC"/>
                </a:solidFill>
              </a:rPr>
              <a:t>Programmatic Remediation</a:t>
            </a:r>
            <a:endParaRPr sz="4300">
              <a:solidFill>
                <a:srgbClr val="FCFCFC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9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p84"/>
          <p:cNvSpPr txBox="1"/>
          <p:nvPr/>
        </p:nvSpPr>
        <p:spPr>
          <a:xfrm>
            <a:off x="337700" y="4802700"/>
            <a:ext cx="4143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Recommended reading:</a:t>
            </a:r>
            <a:r>
              <a:rPr b="0" i="0" lang="en" sz="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0" i="0" lang="en" sz="800" u="none" cap="none" strike="noStrike">
                <a:solidFill>
                  <a:schemeClr val="lt1"/>
                </a:solidFill>
                <a:uFill>
                  <a:noFill/>
                </a:u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https://doi.org/10.1136/bmj.c181</a:t>
            </a:r>
            <a:endParaRPr b="0" i="0" sz="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41" name="Google Shape;1041;p84"/>
          <p:cNvSpPr txBox="1"/>
          <p:nvPr/>
        </p:nvSpPr>
        <p:spPr>
          <a:xfrm>
            <a:off x="408000" y="204150"/>
            <a:ext cx="8286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Tools (Quantitative Data)</a:t>
            </a:r>
            <a:endParaRPr b="1" i="0" sz="16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42" name="Google Shape;1042;p84"/>
          <p:cNvSpPr txBox="1"/>
          <p:nvPr/>
        </p:nvSpPr>
        <p:spPr>
          <a:xfrm>
            <a:off x="515250" y="967350"/>
            <a:ext cx="7783500" cy="35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Many existing tools, supporting different de-identification techniques/methods.</a:t>
            </a:r>
            <a:endParaRPr b="0" i="0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sdcMicro package</a:t>
            </a:r>
            <a:endParaRPr b="1" i="0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●"/>
            </a:pPr>
            <a:r>
              <a:rPr b="0" i="0" lang="en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R-based (open and free)</a:t>
            </a:r>
            <a:endParaRPr b="0" i="0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●"/>
            </a:pPr>
            <a:r>
              <a:rPr b="0" i="0" lang="en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Robust and widely used/cited</a:t>
            </a:r>
            <a:endParaRPr b="0" i="0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●"/>
            </a:pPr>
            <a:r>
              <a:rPr b="0" i="0" lang="en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Reproducibility!</a:t>
            </a:r>
            <a:endParaRPr b="0" i="0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043" name="Google Shape;1043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6163825" y="1795850"/>
            <a:ext cx="4692926" cy="126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85"/>
          <p:cNvSpPr txBox="1"/>
          <p:nvPr/>
        </p:nvSpPr>
        <p:spPr>
          <a:xfrm>
            <a:off x="390700" y="152200"/>
            <a:ext cx="7121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Statistical Disclosure Control</a:t>
            </a:r>
            <a:endParaRPr b="1" i="0" sz="28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49" name="Google Shape;1049;p85"/>
          <p:cNvSpPr txBox="1"/>
          <p:nvPr/>
        </p:nvSpPr>
        <p:spPr>
          <a:xfrm>
            <a:off x="475950" y="841213"/>
            <a:ext cx="7813200" cy="3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SDC is a method for risk estimation and adjustment considering the utility of the data, having responsible and ethical data sharing in mind.</a:t>
            </a:r>
            <a:endParaRPr b="0" i="0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highlight>
                  <a:schemeClr val="lt2"/>
                </a:highlight>
                <a:latin typeface="Avenir"/>
                <a:ea typeface="Avenir"/>
                <a:cs typeface="Avenir"/>
                <a:sym typeface="Avenir"/>
              </a:rPr>
              <a:t>A three-step process:</a:t>
            </a:r>
            <a:endParaRPr b="0" i="0" sz="2000" u="none" cap="none" strike="noStrike">
              <a:solidFill>
                <a:schemeClr val="dk1"/>
              </a:solidFill>
              <a:highlight>
                <a:schemeClr val="lt2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AutoNum type="arabicPeriod"/>
            </a:pPr>
            <a:r>
              <a:rPr b="0" i="0" lang="en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Assess the risk of re-identification </a:t>
            </a:r>
            <a:endParaRPr b="0" i="0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AutoNum type="arabicPeriod"/>
            </a:pPr>
            <a:r>
              <a:rPr b="0" i="0" lang="en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Reduce the risk of re-identification </a:t>
            </a:r>
            <a:endParaRPr b="0" i="0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AutoNum type="arabicPeriod"/>
            </a:pPr>
            <a:r>
              <a:rPr b="0" i="0" lang="en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Quantify information loss</a:t>
            </a:r>
            <a:endParaRPr b="0" i="0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50" name="Google Shape;1050;p85"/>
          <p:cNvSpPr txBox="1"/>
          <p:nvPr/>
        </p:nvSpPr>
        <p:spPr>
          <a:xfrm>
            <a:off x="626070" y="4239225"/>
            <a:ext cx="3196800" cy="461700"/>
          </a:xfrm>
          <a:prstGeom prst="rect">
            <a:avLst/>
          </a:prstGeom>
          <a:solidFill>
            <a:srgbClr val="E1E4E5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800" u="none" cap="none" strike="noStrik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Disclosure Risk</a:t>
            </a:r>
            <a:endParaRPr b="1" i="0" sz="1800" u="none" cap="none" strike="noStrike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51" name="Google Shape;1051;p85"/>
          <p:cNvSpPr txBox="1"/>
          <p:nvPr/>
        </p:nvSpPr>
        <p:spPr>
          <a:xfrm>
            <a:off x="2512445" y="4239225"/>
            <a:ext cx="3196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800" u="none" cap="none" strike="noStrik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Data Utility</a:t>
            </a:r>
            <a:endParaRPr b="1" i="0" sz="1800" u="none" cap="none" strike="noStrike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52" name="Google Shape;1052;p85"/>
          <p:cNvSpPr txBox="1"/>
          <p:nvPr/>
        </p:nvSpPr>
        <p:spPr>
          <a:xfrm>
            <a:off x="2118320" y="3771850"/>
            <a:ext cx="5370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" sz="6400" u="none" cap="none" strike="noStrike">
                <a:solidFill>
                  <a:srgbClr val="FFC800"/>
                </a:solidFill>
                <a:latin typeface="Arial"/>
                <a:ea typeface="Arial"/>
                <a:cs typeface="Arial"/>
                <a:sym typeface="Arial"/>
              </a:rPr>
              <a:t>∝</a:t>
            </a:r>
            <a:endParaRPr b="0" i="0" sz="6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86"/>
          <p:cNvSpPr txBox="1"/>
          <p:nvPr/>
        </p:nvSpPr>
        <p:spPr>
          <a:xfrm>
            <a:off x="390700" y="152200"/>
            <a:ext cx="7121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58" name="Google Shape;1058;p86"/>
          <p:cNvSpPr txBox="1"/>
          <p:nvPr/>
        </p:nvSpPr>
        <p:spPr>
          <a:xfrm>
            <a:off x="337700" y="4802700"/>
            <a:ext cx="4143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Recommended reading:</a:t>
            </a:r>
            <a:r>
              <a:rPr b="0" i="0" lang="en" sz="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0" i="0" lang="en" sz="800" u="none" cap="none" strike="noStrike">
                <a:solidFill>
                  <a:schemeClr val="lt1"/>
                </a:solidFill>
                <a:uFill>
                  <a:noFill/>
                </a:u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https://doi.org/10.1136/bmj.c181</a:t>
            </a:r>
            <a:endParaRPr b="0" i="0" sz="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59" name="Google Shape;1059;p86"/>
          <p:cNvSpPr txBox="1"/>
          <p:nvPr/>
        </p:nvSpPr>
        <p:spPr>
          <a:xfrm>
            <a:off x="408000" y="204150"/>
            <a:ext cx="8286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sdcMicro</a:t>
            </a:r>
            <a:r>
              <a:rPr b="1" i="0" lang="en" sz="17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(anonymized microdata for public and scientific use) </a:t>
            </a:r>
            <a:endParaRPr b="1" i="0" sz="3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1060" name="Google Shape;1060;p86"/>
          <p:cNvGraphicFramePr/>
          <p:nvPr/>
        </p:nvGraphicFramePr>
        <p:xfrm>
          <a:off x="515250" y="904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{756F6D2C-5C1E-474B-AE76-FE937DE306B7}</a:tableStyleId>
              </a:tblPr>
              <a:tblGrid>
                <a:gridCol w="2195075"/>
                <a:gridCol w="2818800"/>
                <a:gridCol w="2482950"/>
              </a:tblGrid>
              <a:tr h="363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en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Method</a:t>
                      </a:r>
                      <a:endParaRPr b="1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76200" marB="76200" marR="152400" marL="1524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en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Classification</a:t>
                      </a:r>
                      <a:endParaRPr b="1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76200" marB="76200" marR="152400" marL="152400">
                    <a:lnL cap="flat" cmpd="sng" w="1057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en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Data Type</a:t>
                      </a:r>
                      <a:endParaRPr b="1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76200" marB="76200" marR="152400" marL="152400">
                    <a:lnL cap="flat" cmpd="sng" w="1057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525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en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Global recoding</a:t>
                      </a:r>
                      <a:endParaRPr b="1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76200" marB="76200" marR="152400" marL="152400" anchor="ctr">
                    <a:lnL cap="flat" cmpd="sng" w="952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non-perturbative, deterministic</a:t>
                      </a:r>
                      <a:endParaRPr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76200" marB="76200" marR="152400" marL="152400" anchor="ctr">
                    <a:lnL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continuous and categorical</a:t>
                      </a:r>
                      <a:endParaRPr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76200" marB="76200" marR="152400" marL="152400" anchor="ctr">
                    <a:lnL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5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en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Top and bottom coding</a:t>
                      </a:r>
                      <a:endParaRPr b="1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76200" marB="76200" marR="152400" marL="152400" anchor="ctr">
                    <a:lnL cap="flat" cmpd="sng" w="952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non-perturbative, deterministic</a:t>
                      </a:r>
                      <a:endParaRPr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76200" marB="76200" marR="152400" marL="152400" anchor="ctr">
                    <a:lnL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continuous and categorical</a:t>
                      </a:r>
                      <a:endParaRPr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76200" marB="76200" marR="152400" marL="152400" anchor="ctr">
                    <a:lnL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3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en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Local suppression</a:t>
                      </a:r>
                      <a:endParaRPr b="1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76200" marB="76200" marR="152400" marL="152400" anchor="ctr">
                    <a:lnL cap="flat" cmpd="sng" w="952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non-perturbative, deterministic</a:t>
                      </a:r>
                      <a:endParaRPr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76200" marB="76200" marR="152400" marL="152400" anchor="ctr">
                    <a:lnL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categorical</a:t>
                      </a:r>
                      <a:endParaRPr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76200" marB="76200" marR="152400" marL="152400" anchor="ctr">
                    <a:lnL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3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en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PRAM</a:t>
                      </a:r>
                      <a:endParaRPr b="1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76200" marB="76200" marR="152400" marL="152400" anchor="ctr">
                    <a:lnL cap="flat" cmpd="sng" w="952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perturbative, probabilistic</a:t>
                      </a:r>
                      <a:endParaRPr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76200" marB="76200" marR="152400" marL="152400" anchor="ctr">
                    <a:lnL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categorical</a:t>
                      </a:r>
                      <a:endParaRPr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76200" marB="76200" marR="152400" marL="152400" anchor="ctr">
                    <a:lnL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3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en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Micro aggregation</a:t>
                      </a:r>
                      <a:endParaRPr b="1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76200" marB="76200" marR="152400" marL="152400" anchor="ctr">
                    <a:lnL cap="flat" cmpd="sng" w="952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perturbative, probabilistic</a:t>
                      </a:r>
                      <a:endParaRPr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76200" marB="76200" marR="152400" marL="152400" anchor="ctr">
                    <a:lnL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continuous</a:t>
                      </a:r>
                      <a:endParaRPr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76200" marB="76200" marR="152400" marL="152400" anchor="ctr">
                    <a:lnL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3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en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Noise addition</a:t>
                      </a:r>
                      <a:endParaRPr b="1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76200" marB="76200" marR="152400" marL="152400" anchor="ctr">
                    <a:lnL cap="flat" cmpd="sng" w="952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perturbative, probabilistic</a:t>
                      </a:r>
                      <a:endParaRPr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76200" marB="76200" marR="152400" marL="152400" anchor="ctr">
                    <a:lnL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continuous</a:t>
                      </a:r>
                      <a:endParaRPr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76200" marB="76200" marR="152400" marL="152400" anchor="ctr">
                    <a:lnL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3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en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Shuffling</a:t>
                      </a:r>
                      <a:endParaRPr b="1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76200" marB="76200" marR="152400" marL="152400" anchor="ctr">
                    <a:lnL cap="flat" cmpd="sng" w="952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perturbative, probabilistic</a:t>
                      </a:r>
                      <a:endParaRPr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76200" marB="76200" marR="152400" marL="152400" anchor="ctr">
                    <a:lnL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continuous</a:t>
                      </a:r>
                      <a:endParaRPr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76200" marB="76200" marR="152400" marL="152400" anchor="ctr">
                    <a:lnL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3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en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Rank swapping</a:t>
                      </a:r>
                      <a:endParaRPr b="1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76200" marB="76200" marR="152400" marL="152400" anchor="ctr">
                    <a:lnL cap="flat" cmpd="sng" w="952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perturbative, probabilistic</a:t>
                      </a:r>
                      <a:endParaRPr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76200" marB="76200" marR="152400" marL="152400" anchor="ctr">
                    <a:lnL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continuous</a:t>
                      </a:r>
                      <a:endParaRPr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76200" marB="76200" marR="152400" marL="152400" anchor="ctr">
                    <a:lnL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1E4E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61" name="Google Shape;1061;p86"/>
          <p:cNvSpPr txBox="1"/>
          <p:nvPr/>
        </p:nvSpPr>
        <p:spPr>
          <a:xfrm>
            <a:off x="331800" y="4634100"/>
            <a:ext cx="801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sng" cap="none" strike="noStrike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4"/>
              </a:rPr>
              <a:t>https://cran.r-project.org/web/packages/sdcMicro/sdcMicro.pdf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sng" cap="none" strike="noStrike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5"/>
              </a:rPr>
              <a:t>https://sdcpractice.readthedocs.io/en/latest/sdcMicro.html</a:t>
            </a:r>
            <a:endParaRPr b="0" i="0" sz="10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87"/>
          <p:cNvSpPr txBox="1"/>
          <p:nvPr/>
        </p:nvSpPr>
        <p:spPr>
          <a:xfrm>
            <a:off x="408000" y="204150"/>
            <a:ext cx="8286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Tools (</a:t>
            </a:r>
            <a:r>
              <a:rPr b="1" lang="en" sz="3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Qualitative</a:t>
            </a:r>
            <a:r>
              <a:rPr b="1" i="0" lang="en" sz="3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Data</a:t>
            </a:r>
            <a:r>
              <a:rPr b="1" lang="en" sz="3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)</a:t>
            </a:r>
            <a:endParaRPr b="1" i="0" sz="16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067" name="Google Shape;1067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6163825" y="1795850"/>
            <a:ext cx="4692926" cy="126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8" name="Google Shape;1068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601" y="1520077"/>
            <a:ext cx="2515751" cy="233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9" name="Google Shape;1069;p87"/>
          <p:cNvSpPr txBox="1"/>
          <p:nvPr/>
        </p:nvSpPr>
        <p:spPr>
          <a:xfrm>
            <a:off x="392550" y="4072225"/>
            <a:ext cx="2719500" cy="2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0" name="Google Shape;1070;p87"/>
          <p:cNvSpPr txBox="1"/>
          <p:nvPr/>
        </p:nvSpPr>
        <p:spPr>
          <a:xfrm>
            <a:off x="276475" y="3993625"/>
            <a:ext cx="3000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5"/>
              </a:rPr>
              <a:t>github.com/pangaea-data-publisher/ qualianon</a:t>
            </a:r>
            <a:endParaRPr sz="1200" u="sng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 u="sng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071" name="Google Shape;1071;p8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53638" y="2110610"/>
            <a:ext cx="1855950" cy="11421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2" name="Google Shape;1072;p87"/>
          <p:cNvSpPr txBox="1"/>
          <p:nvPr/>
        </p:nvSpPr>
        <p:spPr>
          <a:xfrm>
            <a:off x="5559701" y="3322575"/>
            <a:ext cx="2234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7"/>
              </a:rPr>
              <a:t>qdr.syr.edu/guidance/</a:t>
            </a:r>
            <a:endParaRPr sz="12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8"/>
              </a:rPr>
              <a:t>human-participants/ deidentification</a:t>
            </a:r>
            <a:endParaRPr sz="1200"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073" name="Google Shape;1073;p8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35075" y="2105382"/>
            <a:ext cx="1809258" cy="646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4" name="Google Shape;1074;p87"/>
          <p:cNvSpPr txBox="1"/>
          <p:nvPr/>
        </p:nvSpPr>
        <p:spPr>
          <a:xfrm>
            <a:off x="3348600" y="2771582"/>
            <a:ext cx="1950900" cy="2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A0A0A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Named Entity Recognition (NER)</a:t>
            </a:r>
            <a:endParaRPr/>
          </a:p>
        </p:txBody>
      </p:sp>
      <p:sp>
        <p:nvSpPr>
          <p:cNvPr id="1075" name="Google Shape;1075;p87"/>
          <p:cNvSpPr txBox="1"/>
          <p:nvPr/>
        </p:nvSpPr>
        <p:spPr>
          <a:xfrm>
            <a:off x="3276475" y="3384225"/>
            <a:ext cx="2234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10"/>
              </a:rPr>
              <a:t>github.com/jftuga/ deidentification</a:t>
            </a:r>
            <a:endParaRPr sz="12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88"/>
          <p:cNvSpPr txBox="1"/>
          <p:nvPr>
            <p:ph type="title"/>
          </p:nvPr>
        </p:nvSpPr>
        <p:spPr>
          <a:xfrm>
            <a:off x="311700" y="4058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420">
                <a:latin typeface="Century Gothic"/>
                <a:ea typeface="Century Gothic"/>
                <a:cs typeface="Century Gothic"/>
                <a:sym typeface="Century Gothic"/>
              </a:rPr>
              <a:t>Closing Thoughts</a:t>
            </a:r>
            <a:endParaRPr b="1" sz="342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81" name="Google Shape;1081;p88"/>
          <p:cNvSpPr txBox="1"/>
          <p:nvPr>
            <p:ph idx="1" type="body"/>
          </p:nvPr>
        </p:nvSpPr>
        <p:spPr>
          <a:xfrm>
            <a:off x="311700" y="1134975"/>
            <a:ext cx="8520600" cy="412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3115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315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endParaRPr sz="2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2" name="Google Shape;1082;p88"/>
          <p:cNvSpPr txBox="1"/>
          <p:nvPr>
            <p:ph idx="1" type="body"/>
          </p:nvPr>
        </p:nvSpPr>
        <p:spPr>
          <a:xfrm>
            <a:off x="311700" y="11695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●"/>
            </a:pP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Datasets can undergo de-identification and anonymization processes while still being shareable and reusable.</a:t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●"/>
            </a:pP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Sensitive data can still be safely shared among trusted partners or using controlled access.</a:t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●"/>
            </a:pP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During the de-identification process, it is essential to strike a balance between preserving the utility of the dataset and minimizing information loss.</a:t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Avenir"/>
              <a:buChar char="●"/>
            </a:pP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We can use programmatic methods to safely remediate sensitive datasets.</a:t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7" name="Google Shape;1087;p89" title="Screenshot 2026-05-25 at 6.24.3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604" y="1838650"/>
            <a:ext cx="5201549" cy="17833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8" name="Google Shape;1088;p89"/>
          <p:cNvSpPr txBox="1"/>
          <p:nvPr>
            <p:ph idx="4294967295" type="title"/>
          </p:nvPr>
        </p:nvSpPr>
        <p:spPr>
          <a:xfrm>
            <a:off x="311700" y="4058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420">
                <a:solidFill>
                  <a:schemeClr val="lt1"/>
                </a:solidFill>
              </a:rPr>
              <a:t>Let’s Practice!</a:t>
            </a:r>
            <a:endParaRPr b="1" sz="342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UC Santa Barbara Theme">
  <a:themeElements>
    <a:clrScheme name="UC Santa Barbara">
      <a:dk1>
        <a:srgbClr val="000000"/>
      </a:dk1>
      <a:lt1>
        <a:srgbClr val="FFFFFF"/>
      </a:lt1>
      <a:dk2>
        <a:srgbClr val="003660"/>
      </a:dk2>
      <a:lt2>
        <a:srgbClr val="FEBC11"/>
      </a:lt2>
      <a:accent1>
        <a:srgbClr val="04859B"/>
      </a:accent1>
      <a:accent2>
        <a:srgbClr val="798D38"/>
      </a:accent2>
      <a:accent3>
        <a:srgbClr val="0BA89A"/>
      </a:accent3>
      <a:accent4>
        <a:srgbClr val="EF5645"/>
      </a:accent4>
      <a:accent5>
        <a:srgbClr val="9CBEBE"/>
      </a:accent5>
      <a:accent6>
        <a:srgbClr val="DCD6CC"/>
      </a:accent6>
      <a:hlink>
        <a:srgbClr val="07518C"/>
      </a:hlink>
      <a:folHlink>
        <a:srgbClr val="A1AFB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UC Santa Barbara Theme">
  <a:themeElements>
    <a:clrScheme name="UC Santa Barbara">
      <a:dk1>
        <a:srgbClr val="000000"/>
      </a:dk1>
      <a:lt1>
        <a:srgbClr val="FFFFFF"/>
      </a:lt1>
      <a:dk2>
        <a:srgbClr val="003660"/>
      </a:dk2>
      <a:lt2>
        <a:srgbClr val="FEBC11"/>
      </a:lt2>
      <a:accent1>
        <a:srgbClr val="04859B"/>
      </a:accent1>
      <a:accent2>
        <a:srgbClr val="798D38"/>
      </a:accent2>
      <a:accent3>
        <a:srgbClr val="0BA89A"/>
      </a:accent3>
      <a:accent4>
        <a:srgbClr val="EF5645"/>
      </a:accent4>
      <a:accent5>
        <a:srgbClr val="9CBEBE"/>
      </a:accent5>
      <a:accent6>
        <a:srgbClr val="DCD6CC"/>
      </a:accent6>
      <a:hlink>
        <a:srgbClr val="07518C"/>
      </a:hlink>
      <a:folHlink>
        <a:srgbClr val="A1AFB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