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88" r:id="rId1"/>
    <p:sldMasterId id="2147483689" r:id="rId2"/>
  </p:sldMasterIdLst>
  <p:notesMasterIdLst>
    <p:notesMasterId r:id="rId32"/>
  </p:notesMasterIdLst>
  <p:sldIdLst>
    <p:sldId id="256" r:id="rId3"/>
    <p:sldId id="257" r:id="rId4"/>
    <p:sldId id="258" r:id="rId5"/>
    <p:sldId id="286" r:id="rId6"/>
    <p:sldId id="273" r:id="rId7"/>
    <p:sldId id="260" r:id="rId8"/>
    <p:sldId id="263" r:id="rId9"/>
    <p:sldId id="264" r:id="rId10"/>
    <p:sldId id="274" r:id="rId11"/>
    <p:sldId id="276" r:id="rId12"/>
    <p:sldId id="265" r:id="rId13"/>
    <p:sldId id="266" r:id="rId14"/>
    <p:sldId id="267" r:id="rId15"/>
    <p:sldId id="277" r:id="rId16"/>
    <p:sldId id="278" r:id="rId17"/>
    <p:sldId id="279" r:id="rId18"/>
    <p:sldId id="282" r:id="rId19"/>
    <p:sldId id="280" r:id="rId20"/>
    <p:sldId id="268" r:id="rId21"/>
    <p:sldId id="269" r:id="rId22"/>
    <p:sldId id="270" r:id="rId23"/>
    <p:sldId id="271" r:id="rId24"/>
    <p:sldId id="272" r:id="rId25"/>
    <p:sldId id="281" r:id="rId26"/>
    <p:sldId id="288" r:id="rId27"/>
    <p:sldId id="283" r:id="rId28"/>
    <p:sldId id="287" r:id="rId29"/>
    <p:sldId id="284" r:id="rId30"/>
    <p:sldId id="259" r:id="rId31"/>
  </p:sldIdLst>
  <p:sldSz cx="9144000" cy="5143500" type="screen16x9"/>
  <p:notesSz cx="6858000" cy="9144000"/>
  <p:embeddedFontLst>
    <p:embeddedFont>
      <p:font typeface="Advent Pro SemiBold" pitchFamily="2" charset="77"/>
      <p:regular r:id="rId33"/>
      <p:bold r:id="rId34"/>
      <p:italic r:id="rId35"/>
      <p:boldItalic r:id="rId36"/>
    </p:embeddedFont>
    <p:embeddedFont>
      <p:font typeface="Anton" pitchFamily="2" charset="77"/>
      <p:regular r:id="rId37"/>
    </p:embeddedFont>
    <p:embeddedFont>
      <p:font typeface="Avenir" panose="02000503020000020003" pitchFamily="2" charset="0"/>
      <p:regular r:id="rId38"/>
      <p:italic r:id="rId39"/>
    </p:embeddedFont>
    <p:embeddedFont>
      <p:font typeface="Century Gothic" panose="020B0502020202020204" pitchFamily="34" charset="0"/>
      <p:regular r:id="rId40"/>
      <p:bold r:id="rId41"/>
      <p:italic r:id="rId42"/>
      <p:boldItalic r:id="rId43"/>
    </p:embeddedFont>
    <p:embeddedFont>
      <p:font typeface="Fira Sans Condensed Medium" panose="020B0603050000020004" pitchFamily="34" charset="0"/>
      <p:regular r:id="rId44"/>
      <p:bold r:id="rId45"/>
      <p:italic r:id="rId46"/>
      <p:boldItalic r:id="rId47"/>
    </p:embeddedFont>
    <p:embeddedFont>
      <p:font typeface="Fira Sans Extra Condensed Medium" panose="020B0503050000020004" pitchFamily="34" charset="0"/>
      <p:regular r:id="rId48"/>
      <p:bold r:id="rId49"/>
      <p:italic r:id="rId50"/>
      <p:boldItalic r:id="rId51"/>
    </p:embeddedFont>
    <p:embeddedFont>
      <p:font typeface="Livvic Light" pitchFamily="2" charset="77"/>
      <p:regular r:id="rId52"/>
      <p:italic r:id="rId53"/>
    </p:embeddedFont>
    <p:embeddedFont>
      <p:font typeface="Lobster" pitchFamily="2" charset="77"/>
      <p:regular r:id="rId54"/>
    </p:embeddedFont>
    <p:embeddedFont>
      <p:font typeface="Nunito Light" pitchFamily="2" charset="77"/>
      <p:regular r:id="rId55"/>
      <p:italic r:id="rId56"/>
    </p:embeddedFont>
    <p:embeddedFont>
      <p:font typeface="Nunito Sans" pitchFamily="2" charset="77"/>
      <p:regular r:id="rId57"/>
      <p:bold r:id="rId58"/>
      <p:italic r:id="rId59"/>
      <p:boldItalic r:id="rId60"/>
    </p:embeddedFont>
    <p:embeddedFont>
      <p:font typeface="Pacifico" pitchFamily="2" charset="77"/>
      <p:regular r:id="rId61"/>
    </p:embeddedFont>
    <p:embeddedFont>
      <p:font typeface="Roboto" panose="02000000000000000000" pitchFamily="2"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74"/>
    <p:restoredTop sz="96255"/>
  </p:normalViewPr>
  <p:slideViewPr>
    <p:cSldViewPr snapToGrid="0">
      <p:cViewPr varScale="1">
        <p:scale>
          <a:sx n="174" d="100"/>
          <a:sy n="174" d="100"/>
        </p:scale>
        <p:origin x="888"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10.fntdata"/><Relationship Id="rId47" Type="http://schemas.openxmlformats.org/officeDocument/2006/relationships/font" Target="fonts/font15.fntdata"/><Relationship Id="rId63" Type="http://schemas.openxmlformats.org/officeDocument/2006/relationships/font" Target="fonts/font31.fntdata"/><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font" Target="fonts/font26.fntdata"/><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29.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font" Target="fonts/font24.fntdata"/><Relationship Id="rId64" Type="http://schemas.openxmlformats.org/officeDocument/2006/relationships/font" Target="fonts/font32.fntdata"/><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19.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font" Target="fonts/font27.fntdata"/><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9.fntdata"/><Relationship Id="rId54" Type="http://schemas.openxmlformats.org/officeDocument/2006/relationships/font" Target="fonts/font22.fntdata"/><Relationship Id="rId62" Type="http://schemas.openxmlformats.org/officeDocument/2006/relationships/font" Target="fonts/font30.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font" Target="fonts/font2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2.fntdata"/><Relationship Id="rId52" Type="http://schemas.openxmlformats.org/officeDocument/2006/relationships/font" Target="fonts/font20.fntdata"/><Relationship Id="rId60" Type="http://schemas.openxmlformats.org/officeDocument/2006/relationships/font" Target="fonts/font28.fntdata"/><Relationship Id="rId65" Type="http://schemas.openxmlformats.org/officeDocument/2006/relationships/font" Target="fonts/font33.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7.fntdata"/><Relationship Id="rId34" Type="http://schemas.openxmlformats.org/officeDocument/2006/relationships/font" Target="fonts/font2.fntdata"/><Relationship Id="rId50" Type="http://schemas.openxmlformats.org/officeDocument/2006/relationships/font" Target="fonts/font18.fntdata"/><Relationship Id="rId55" Type="http://schemas.openxmlformats.org/officeDocument/2006/relationships/font" Target="fonts/font2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071f39964c_0_9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5" name="Google Shape;445;g2071f39964c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47c6b45df2_0_9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247c6b45df2_0_9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26b4ab0d60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226b4ab0d60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a:extLst>
            <a:ext uri="{FF2B5EF4-FFF2-40B4-BE49-F238E27FC236}">
              <a16:creationId xmlns:a16="http://schemas.microsoft.com/office/drawing/2014/main" id="{B40D067A-AE34-6FF7-CCDF-E34A86658037}"/>
            </a:ext>
          </a:extLst>
        </p:cNvPr>
        <p:cNvGrpSpPr/>
        <p:nvPr/>
      </p:nvGrpSpPr>
      <p:grpSpPr>
        <a:xfrm>
          <a:off x="0" y="0"/>
          <a:ext cx="0" cy="0"/>
          <a:chOff x="0" y="0"/>
          <a:chExt cx="0" cy="0"/>
        </a:xfrm>
      </p:grpSpPr>
      <p:sp>
        <p:nvSpPr>
          <p:cNvPr id="457" name="Google Shape;457;g226b4ab0d60_0_181:notes">
            <a:extLst>
              <a:ext uri="{FF2B5EF4-FFF2-40B4-BE49-F238E27FC236}">
                <a16:creationId xmlns:a16="http://schemas.microsoft.com/office/drawing/2014/main" id="{4862EB4F-0291-3386-08E8-068EFDC3FD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226b4ab0d60_0_181:notes">
            <a:extLst>
              <a:ext uri="{FF2B5EF4-FFF2-40B4-BE49-F238E27FC236}">
                <a16:creationId xmlns:a16="http://schemas.microsoft.com/office/drawing/2014/main" id="{F10B0185-1722-06D5-505A-1CA96472AE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3393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4e60faa256_0_3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24e60faa256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26b4ab0d60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226b4ab0d6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226b4ab0d60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226b4ab0d6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226b4ab0d60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226b4ab0d60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226b4ab0d60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226b4ab0d60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226b4ab0d60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226b4ab0d60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26b4ab0d60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226b4ab0d60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226b4ab0d60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226b4ab0d60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226b4ab0d60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226b4ab0d60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226b4ab0d60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226b4ab0d60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26b4ab0d60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226b4ab0d60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247c6b45df2_0_25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247c6b45df2_0_2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226b625243f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3" name="Google Shape;713;g226b625243f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226b4ab0d60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226b4ab0d60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226b4ab0d60_0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226b4ab0d60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226b4ab0d60_0_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226b4ab0d60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26b625243f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226b625243f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226b4ab0d60_0_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226b4ab0d60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226b4ab0d60_0_2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226b4ab0d60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226b625243f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226b625243f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a:extLst>
            <a:ext uri="{FF2B5EF4-FFF2-40B4-BE49-F238E27FC236}">
              <a16:creationId xmlns:a16="http://schemas.microsoft.com/office/drawing/2014/main" id="{463DCDF8-B358-DF4E-339C-624429BDC18C}"/>
            </a:ext>
          </a:extLst>
        </p:cNvPr>
        <p:cNvGrpSpPr/>
        <p:nvPr/>
      </p:nvGrpSpPr>
      <p:grpSpPr>
        <a:xfrm>
          <a:off x="0" y="0"/>
          <a:ext cx="0" cy="0"/>
          <a:chOff x="0" y="0"/>
          <a:chExt cx="0" cy="0"/>
        </a:xfrm>
      </p:grpSpPr>
      <p:sp>
        <p:nvSpPr>
          <p:cNvPr id="704" name="Google Shape;704;g226b625243f_0_2:notes">
            <a:extLst>
              <a:ext uri="{FF2B5EF4-FFF2-40B4-BE49-F238E27FC236}">
                <a16:creationId xmlns:a16="http://schemas.microsoft.com/office/drawing/2014/main" id="{405697AA-2A2F-3D1D-40AE-786FC79E87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226b625243f_0_2:notes">
            <a:extLst>
              <a:ext uri="{FF2B5EF4-FFF2-40B4-BE49-F238E27FC236}">
                <a16:creationId xmlns:a16="http://schemas.microsoft.com/office/drawing/2014/main" id="{E0CE79D8-E38B-8876-550C-FFA3FC40D79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5211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24e397043d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8" name="Google Shape;728;g24e397043d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a:extLst>
            <a:ext uri="{FF2B5EF4-FFF2-40B4-BE49-F238E27FC236}">
              <a16:creationId xmlns:a16="http://schemas.microsoft.com/office/drawing/2014/main" id="{D88EA119-DAAC-BED1-9193-8C78F64A533E}"/>
            </a:ext>
          </a:extLst>
        </p:cNvPr>
        <p:cNvGrpSpPr/>
        <p:nvPr/>
      </p:nvGrpSpPr>
      <p:grpSpPr>
        <a:xfrm>
          <a:off x="0" y="0"/>
          <a:ext cx="0" cy="0"/>
          <a:chOff x="0" y="0"/>
          <a:chExt cx="0" cy="0"/>
        </a:xfrm>
      </p:grpSpPr>
      <p:sp>
        <p:nvSpPr>
          <p:cNvPr id="727" name="Google Shape;727;g24e397043dd_0_1:notes">
            <a:extLst>
              <a:ext uri="{FF2B5EF4-FFF2-40B4-BE49-F238E27FC236}">
                <a16:creationId xmlns:a16="http://schemas.microsoft.com/office/drawing/2014/main" id="{416DBFEA-07FE-39FF-F8DA-166EA08628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8" name="Google Shape;728;g24e397043dd_0_1:notes">
            <a:extLst>
              <a:ext uri="{FF2B5EF4-FFF2-40B4-BE49-F238E27FC236}">
                <a16:creationId xmlns:a16="http://schemas.microsoft.com/office/drawing/2014/main" id="{266D2368-DFB3-7BDF-0DAD-2C2CFE5309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5929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226b625243f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226b625243f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24d82bc3ae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24d82bc3ae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chemeClr val="dk2"/>
        </a:solidFill>
        <a:effectLst/>
      </p:bgPr>
    </p:bg>
    <p:spTree>
      <p:nvGrpSpPr>
        <p:cNvPr id="1" name="Shape 53"/>
        <p:cNvGrpSpPr/>
        <p:nvPr/>
      </p:nvGrpSpPr>
      <p:grpSpPr>
        <a:xfrm>
          <a:off x="0" y="0"/>
          <a:ext cx="0" cy="0"/>
          <a:chOff x="0" y="0"/>
          <a:chExt cx="0" cy="0"/>
        </a:xfrm>
      </p:grpSpPr>
      <p:sp>
        <p:nvSpPr>
          <p:cNvPr id="54" name="Google Shape;54;p14"/>
          <p:cNvSpPr/>
          <p:nvPr/>
        </p:nvSpPr>
        <p:spPr>
          <a:xfrm>
            <a:off x="0" y="4218710"/>
            <a:ext cx="9144000" cy="9249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55" name="Google Shape;55;p14"/>
          <p:cNvSpPr txBox="1">
            <a:spLocks noGrp="1"/>
          </p:cNvSpPr>
          <p:nvPr>
            <p:ph type="ctrTitle"/>
          </p:nvPr>
        </p:nvSpPr>
        <p:spPr>
          <a:xfrm>
            <a:off x="317809" y="1154296"/>
            <a:ext cx="8452200" cy="692100"/>
          </a:xfrm>
          <a:prstGeom prst="rect">
            <a:avLst/>
          </a:prstGeom>
          <a:noFill/>
          <a:ln>
            <a:noFill/>
          </a:ln>
        </p:spPr>
        <p:txBody>
          <a:bodyPr spcFirstLastPara="1" wrap="square" lIns="68575" tIns="34275" rIns="68575" bIns="34275" anchor="b" anchorCtr="0">
            <a:sp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6" name="Google Shape;56;p14"/>
          <p:cNvSpPr txBox="1">
            <a:spLocks noGrp="1"/>
          </p:cNvSpPr>
          <p:nvPr>
            <p:ph type="subTitle" idx="1"/>
          </p:nvPr>
        </p:nvSpPr>
        <p:spPr>
          <a:xfrm>
            <a:off x="394000" y="1887525"/>
            <a:ext cx="8452200" cy="393900"/>
          </a:xfrm>
          <a:prstGeom prst="rect">
            <a:avLst/>
          </a:prstGeom>
          <a:noFill/>
          <a:ln>
            <a:noFill/>
          </a:ln>
        </p:spPr>
        <p:txBody>
          <a:bodyPr spcFirstLastPara="1" wrap="square" lIns="0" tIns="0" rIns="0" bIns="0" anchor="t" anchorCtr="0">
            <a:spAutoFit/>
          </a:bodyPr>
          <a:lstStyle>
            <a:lvl1pPr marR="0" lvl="0" algn="l" rtl="0">
              <a:lnSpc>
                <a:spcPct val="90000"/>
              </a:lnSpc>
              <a:spcBef>
                <a:spcPts val="800"/>
              </a:spcBef>
              <a:spcAft>
                <a:spcPts val="0"/>
              </a:spcAft>
              <a:buClr>
                <a:schemeClr val="accent1"/>
              </a:buClr>
              <a:buSzPts val="2100"/>
              <a:buFont typeface="Arial"/>
              <a:buNone/>
              <a:defRPr sz="2100" b="0" i="0" u="none" strike="noStrike" cap="none">
                <a:solidFill>
                  <a:schemeClr val="lt1"/>
                </a:solidFill>
                <a:latin typeface="Century Gothic"/>
                <a:ea typeface="Century Gothic"/>
                <a:cs typeface="Century Gothic"/>
                <a:sym typeface="Century Gothic"/>
              </a:defRPr>
            </a:lvl1pPr>
            <a:lvl2pPr marR="0" lvl="1" algn="ctr" rtl="0">
              <a:lnSpc>
                <a:spcPct val="90000"/>
              </a:lnSpc>
              <a:spcBef>
                <a:spcPts val="400"/>
              </a:spcBef>
              <a:spcAft>
                <a:spcPts val="0"/>
              </a:spcAft>
              <a:buClr>
                <a:schemeClr val="accent1"/>
              </a:buClr>
              <a:buSzPts val="1500"/>
              <a:buFont typeface="Arial"/>
              <a:buNone/>
              <a:defRPr sz="1500" b="0" i="0" u="none" strike="noStrike" cap="none">
                <a:solidFill>
                  <a:schemeClr val="dk1"/>
                </a:solidFill>
                <a:latin typeface="Century Gothic"/>
                <a:ea typeface="Century Gothic"/>
                <a:cs typeface="Century Gothic"/>
                <a:sym typeface="Century Gothic"/>
              </a:defRPr>
            </a:lvl2pPr>
            <a:lvl3pPr marR="0" lvl="2" algn="ctr" rtl="0">
              <a:lnSpc>
                <a:spcPct val="90000"/>
              </a:lnSpc>
              <a:spcBef>
                <a:spcPts val="4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3pPr>
            <a:lvl4pPr marR="0" lvl="3" algn="ctr" rtl="0">
              <a:lnSpc>
                <a:spcPct val="90000"/>
              </a:lnSpc>
              <a:spcBef>
                <a:spcPts val="4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4pPr>
            <a:lvl5pPr marR="0" lvl="4" algn="ctr" rtl="0">
              <a:lnSpc>
                <a:spcPct val="90000"/>
              </a:lnSpc>
              <a:spcBef>
                <a:spcPts val="4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pic>
        <p:nvPicPr>
          <p:cNvPr id="57" name="Google Shape;57;p14"/>
          <p:cNvPicPr preferRelativeResize="0"/>
          <p:nvPr/>
        </p:nvPicPr>
        <p:blipFill rotWithShape="1">
          <a:blip r:embed="rId2">
            <a:alphaModFix/>
          </a:blip>
          <a:srcRect/>
          <a:stretch/>
        </p:blipFill>
        <p:spPr>
          <a:xfrm>
            <a:off x="7050024" y="4841748"/>
            <a:ext cx="1932469" cy="14376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3132">
          <p15:clr>
            <a:srgbClr val="FBAE40"/>
          </p15:clr>
        </p15:guide>
        <p15:guide id="2"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 list" type="obj">
  <p:cSld name="OBJECT">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0" name="Google Shape;60;p15"/>
          <p:cNvSpPr txBox="1">
            <a:spLocks noGrp="1"/>
          </p:cNvSpPr>
          <p:nvPr>
            <p:ph type="body" idx="1"/>
          </p:nvPr>
        </p:nvSpPr>
        <p:spPr>
          <a:xfrm>
            <a:off x="531050" y="1023175"/>
            <a:ext cx="7161000" cy="32025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61" name="Google Shape;61;p15"/>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lumn" type="twoObj">
  <p:cSld name="TWO_OBJECTS">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4" name="Google Shape;64;p16"/>
          <p:cNvSpPr txBox="1"/>
          <p:nvPr/>
        </p:nvSpPr>
        <p:spPr>
          <a:xfrm>
            <a:off x="4472325" y="1162300"/>
            <a:ext cx="3344100" cy="308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16"/>
          <p:cNvSpPr txBox="1">
            <a:spLocks noGrp="1"/>
          </p:cNvSpPr>
          <p:nvPr>
            <p:ph type="body" idx="1"/>
          </p:nvPr>
        </p:nvSpPr>
        <p:spPr>
          <a:xfrm>
            <a:off x="531050" y="1023175"/>
            <a:ext cx="3493200" cy="32025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66" name="Google Shape;66;p16"/>
          <p:cNvSpPr txBox="1">
            <a:spLocks noGrp="1"/>
          </p:cNvSpPr>
          <p:nvPr>
            <p:ph type="body" idx="2"/>
          </p:nvPr>
        </p:nvSpPr>
        <p:spPr>
          <a:xfrm>
            <a:off x="4397775" y="1023175"/>
            <a:ext cx="3493200" cy="32025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67" name="Google Shape;67;p16"/>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horizontal image">
  <p:cSld name="Two Content Blocks + Picture">
    <p:spTree>
      <p:nvGrpSpPr>
        <p:cNvPr id="1" name="Shape 68"/>
        <p:cNvGrpSpPr/>
        <p:nvPr/>
      </p:nvGrpSpPr>
      <p:grpSpPr>
        <a:xfrm>
          <a:off x="0" y="0"/>
          <a:ext cx="0" cy="0"/>
          <a:chOff x="0" y="0"/>
          <a:chExt cx="0" cy="0"/>
        </a:xfrm>
      </p:grpSpPr>
      <p:sp>
        <p:nvSpPr>
          <p:cNvPr id="69" name="Google Shape;69;p17"/>
          <p:cNvSpPr txBox="1"/>
          <p:nvPr/>
        </p:nvSpPr>
        <p:spPr>
          <a:xfrm>
            <a:off x="718800" y="1024875"/>
            <a:ext cx="7750200" cy="101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latin typeface="Avenir"/>
              <a:ea typeface="Avenir"/>
              <a:cs typeface="Avenir"/>
              <a:sym typeface="Avenir"/>
            </a:endParaRPr>
          </a:p>
        </p:txBody>
      </p:sp>
      <p:sp>
        <p:nvSpPr>
          <p:cNvPr id="70" name="Google Shape;70;p17"/>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1" name="Google Shape;71;p17"/>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72" name="Google Shape;72;p17"/>
          <p:cNvSpPr txBox="1">
            <a:spLocks noGrp="1"/>
          </p:cNvSpPr>
          <p:nvPr>
            <p:ph type="body" idx="2"/>
          </p:nvPr>
        </p:nvSpPr>
        <p:spPr>
          <a:xfrm>
            <a:off x="531050" y="1395225"/>
            <a:ext cx="81630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73" name="Google Shape;73;p17"/>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Row list + image">
  <p:cSld name="Two Content Blocks + Picture_2">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6" name="Google Shape;76;p18"/>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77" name="Google Shape;77;p18"/>
          <p:cNvSpPr txBox="1">
            <a:spLocks noGrp="1"/>
          </p:cNvSpPr>
          <p:nvPr>
            <p:ph type="body" idx="2"/>
          </p:nvPr>
        </p:nvSpPr>
        <p:spPr>
          <a:xfrm>
            <a:off x="531050" y="1395225"/>
            <a:ext cx="4722300" cy="30300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78" name="Google Shape;78;p18"/>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 list">
  <p:cSld name="Two Content Blocks + Picture_2_1">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1" name="Google Shape;81;p19"/>
          <p:cNvSpPr txBox="1">
            <a:spLocks noGrp="1"/>
          </p:cNvSpPr>
          <p:nvPr>
            <p:ph type="subTitle" idx="1"/>
          </p:nvPr>
        </p:nvSpPr>
        <p:spPr>
          <a:xfrm>
            <a:off x="535276" y="9182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2" name="Google Shape;82;p19"/>
          <p:cNvSpPr txBox="1">
            <a:spLocks noGrp="1"/>
          </p:cNvSpPr>
          <p:nvPr>
            <p:ph type="body" idx="2"/>
          </p:nvPr>
        </p:nvSpPr>
        <p:spPr>
          <a:xfrm>
            <a:off x="531050" y="13952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3" name="Google Shape;83;p19"/>
          <p:cNvSpPr txBox="1">
            <a:spLocks noGrp="1"/>
          </p:cNvSpPr>
          <p:nvPr>
            <p:ph type="subTitle" idx="3"/>
          </p:nvPr>
        </p:nvSpPr>
        <p:spPr>
          <a:xfrm>
            <a:off x="535276" y="28620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4" name="Google Shape;84;p19"/>
          <p:cNvSpPr txBox="1">
            <a:spLocks noGrp="1"/>
          </p:cNvSpPr>
          <p:nvPr>
            <p:ph type="body" idx="4"/>
          </p:nvPr>
        </p:nvSpPr>
        <p:spPr>
          <a:xfrm>
            <a:off x="531050" y="33390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5" name="Google Shape;85;p19"/>
          <p:cNvSpPr txBox="1">
            <a:spLocks noGrp="1"/>
          </p:cNvSpPr>
          <p:nvPr>
            <p:ph type="subTitle" idx="5"/>
          </p:nvPr>
        </p:nvSpPr>
        <p:spPr>
          <a:xfrm>
            <a:off x="4810401" y="9182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6" name="Google Shape;86;p19"/>
          <p:cNvSpPr txBox="1">
            <a:spLocks noGrp="1"/>
          </p:cNvSpPr>
          <p:nvPr>
            <p:ph type="body" idx="6"/>
          </p:nvPr>
        </p:nvSpPr>
        <p:spPr>
          <a:xfrm>
            <a:off x="4806175" y="13952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7" name="Google Shape;87;p19"/>
          <p:cNvSpPr txBox="1">
            <a:spLocks noGrp="1"/>
          </p:cNvSpPr>
          <p:nvPr>
            <p:ph type="subTitle" idx="7"/>
          </p:nvPr>
        </p:nvSpPr>
        <p:spPr>
          <a:xfrm>
            <a:off x="4810401" y="28620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8" name="Google Shape;88;p19"/>
          <p:cNvSpPr txBox="1">
            <a:spLocks noGrp="1"/>
          </p:cNvSpPr>
          <p:nvPr>
            <p:ph type="body" idx="8"/>
          </p:nvPr>
        </p:nvSpPr>
        <p:spPr>
          <a:xfrm>
            <a:off x="4806175" y="33390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89" name="Google Shape;89;p19"/>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 list">
  <p:cSld name="Two Content Blocks + Picture_2_1_1">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2" name="Google Shape;92;p20"/>
          <p:cNvSpPr txBox="1"/>
          <p:nvPr/>
        </p:nvSpPr>
        <p:spPr>
          <a:xfrm>
            <a:off x="1149250" y="3624025"/>
            <a:ext cx="2389800" cy="27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0"/>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94" name="Google Shape;94;p20"/>
          <p:cNvSpPr txBox="1">
            <a:spLocks noGrp="1"/>
          </p:cNvSpPr>
          <p:nvPr>
            <p:ph type="body" idx="2"/>
          </p:nvPr>
        </p:nvSpPr>
        <p:spPr>
          <a:xfrm>
            <a:off x="531050" y="1395225"/>
            <a:ext cx="47223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95" name="Google Shape;95;p20"/>
          <p:cNvSpPr txBox="1">
            <a:spLocks noGrp="1"/>
          </p:cNvSpPr>
          <p:nvPr>
            <p:ph type="subTitle" idx="3"/>
          </p:nvPr>
        </p:nvSpPr>
        <p:spPr>
          <a:xfrm>
            <a:off x="534700" y="28620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96" name="Google Shape;96;p20"/>
          <p:cNvSpPr txBox="1">
            <a:spLocks noGrp="1"/>
          </p:cNvSpPr>
          <p:nvPr>
            <p:ph type="body" idx="4"/>
          </p:nvPr>
        </p:nvSpPr>
        <p:spPr>
          <a:xfrm>
            <a:off x="531050" y="3339025"/>
            <a:ext cx="47223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97" name="Google Shape;97;p20"/>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Navy" type="secHead">
  <p:cSld name="SECTION_HEADER">
    <p:bg>
      <p:bgPr>
        <a:solidFill>
          <a:schemeClr val="dk2"/>
        </a:solidFill>
        <a:effectLst/>
      </p:bgPr>
    </p:bg>
    <p:spTree>
      <p:nvGrpSpPr>
        <p:cNvPr id="1" name="Shape 98"/>
        <p:cNvGrpSpPr/>
        <p:nvPr/>
      </p:nvGrpSpPr>
      <p:grpSpPr>
        <a:xfrm>
          <a:off x="0" y="0"/>
          <a:ext cx="0" cy="0"/>
          <a:chOff x="0" y="0"/>
          <a:chExt cx="0" cy="0"/>
        </a:xfrm>
      </p:grpSpPr>
      <p:sp>
        <p:nvSpPr>
          <p:cNvPr id="99" name="Google Shape;99;p21"/>
          <p:cNvSpPr/>
          <p:nvPr/>
        </p:nvSpPr>
        <p:spPr>
          <a:xfrm>
            <a:off x="0" y="4218710"/>
            <a:ext cx="9144000" cy="9249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00" name="Google Shape;100;p21"/>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1" name="Google Shape;101;p21"/>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02" name="Google Shape;102;p21"/>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03" name="Google Shape;103;p21"/>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484">
          <p15:clr>
            <a:srgbClr val="FBAE40"/>
          </p15:clr>
        </p15:guide>
        <p15:guide id="2"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Moss">
  <p:cSld name="Section Header Moss">
    <p:bg>
      <p:bgPr>
        <a:solidFill>
          <a:schemeClr val="accent2"/>
        </a:solidFill>
        <a:effectLst/>
      </p:bgPr>
    </p:bg>
    <p:spTree>
      <p:nvGrpSpPr>
        <p:cNvPr id="1" name="Shape 104"/>
        <p:cNvGrpSpPr/>
        <p:nvPr/>
      </p:nvGrpSpPr>
      <p:grpSpPr>
        <a:xfrm>
          <a:off x="0" y="0"/>
          <a:ext cx="0" cy="0"/>
          <a:chOff x="0" y="0"/>
          <a:chExt cx="0" cy="0"/>
        </a:xfrm>
      </p:grpSpPr>
      <p:sp>
        <p:nvSpPr>
          <p:cNvPr id="105" name="Google Shape;105;p22"/>
          <p:cNvSpPr/>
          <p:nvPr/>
        </p:nvSpPr>
        <p:spPr>
          <a:xfrm>
            <a:off x="0" y="4218710"/>
            <a:ext cx="9144000" cy="9249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06" name="Google Shape;106;p22"/>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7" name="Google Shape;107;p22"/>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08" name="Google Shape;108;p22"/>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09" name="Google Shape;109;p22"/>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Sea Green">
  <p:cSld name="Section Header Sea Green">
    <p:bg>
      <p:bgPr>
        <a:solidFill>
          <a:schemeClr val="accent3"/>
        </a:solidFill>
        <a:effectLst/>
      </p:bgPr>
    </p:bg>
    <p:spTree>
      <p:nvGrpSpPr>
        <p:cNvPr id="1" name="Shape 110"/>
        <p:cNvGrpSpPr/>
        <p:nvPr/>
      </p:nvGrpSpPr>
      <p:grpSpPr>
        <a:xfrm>
          <a:off x="0" y="0"/>
          <a:ext cx="0" cy="0"/>
          <a:chOff x="0" y="0"/>
          <a:chExt cx="0" cy="0"/>
        </a:xfrm>
      </p:grpSpPr>
      <p:sp>
        <p:nvSpPr>
          <p:cNvPr id="111" name="Google Shape;111;p23"/>
          <p:cNvSpPr/>
          <p:nvPr/>
        </p:nvSpPr>
        <p:spPr>
          <a:xfrm>
            <a:off x="0" y="4218710"/>
            <a:ext cx="9144000" cy="9249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12" name="Google Shape;112;p23"/>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3" name="Google Shape;113;p23"/>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14" name="Google Shape;114;p23"/>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15" name="Google Shape;115;p23"/>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Coral">
  <p:cSld name="Section Header Coral">
    <p:bg>
      <p:bgPr>
        <a:solidFill>
          <a:schemeClr val="accent4"/>
        </a:solidFill>
        <a:effectLst/>
      </p:bgPr>
    </p:bg>
    <p:spTree>
      <p:nvGrpSpPr>
        <p:cNvPr id="1" name="Shape 116"/>
        <p:cNvGrpSpPr/>
        <p:nvPr/>
      </p:nvGrpSpPr>
      <p:grpSpPr>
        <a:xfrm>
          <a:off x="0" y="0"/>
          <a:ext cx="0" cy="0"/>
          <a:chOff x="0" y="0"/>
          <a:chExt cx="0" cy="0"/>
        </a:xfrm>
      </p:grpSpPr>
      <p:sp>
        <p:nvSpPr>
          <p:cNvPr id="117" name="Google Shape;117;p24"/>
          <p:cNvSpPr/>
          <p:nvPr/>
        </p:nvSpPr>
        <p:spPr>
          <a:xfrm>
            <a:off x="0" y="4218710"/>
            <a:ext cx="9144000" cy="9249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18" name="Google Shape;118;p24"/>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9" name="Google Shape;119;p24"/>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20" name="Google Shape;120;p24"/>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21" name="Google Shape;121;p24"/>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Gold">
  <p:cSld name="Section Header Gold">
    <p:bg>
      <p:bgPr>
        <a:solidFill>
          <a:schemeClr val="lt2"/>
        </a:solidFill>
        <a:effectLst/>
      </p:bgPr>
    </p:bg>
    <p:spTree>
      <p:nvGrpSpPr>
        <p:cNvPr id="1" name="Shape 122"/>
        <p:cNvGrpSpPr/>
        <p:nvPr/>
      </p:nvGrpSpPr>
      <p:grpSpPr>
        <a:xfrm>
          <a:off x="0" y="0"/>
          <a:ext cx="0" cy="0"/>
          <a:chOff x="0" y="0"/>
          <a:chExt cx="0" cy="0"/>
        </a:xfrm>
      </p:grpSpPr>
      <p:sp>
        <p:nvSpPr>
          <p:cNvPr id="123" name="Google Shape;123;p25"/>
          <p:cNvSpPr/>
          <p:nvPr/>
        </p:nvSpPr>
        <p:spPr>
          <a:xfrm>
            <a:off x="0" y="4218710"/>
            <a:ext cx="9144000" cy="9249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24" name="Google Shape;124;p25"/>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SzPts val="2700"/>
              <a:buFont typeface="Century Gothic"/>
              <a:buNone/>
              <a:defRPr sz="2700" b="1" i="0" u="none" strike="noStrike" cap="none">
                <a:latin typeface="Century Gothic"/>
                <a:ea typeface="Century Gothic"/>
                <a:cs typeface="Century Gothic"/>
                <a:sym typeface="Century Gothic"/>
              </a:defRPr>
            </a:lvl1pPr>
            <a:lvl2pPr lvl="1" rtl="0">
              <a:spcBef>
                <a:spcPts val="0"/>
              </a:spcBef>
              <a:spcAft>
                <a:spcPts val="0"/>
              </a:spcAft>
              <a:buClr>
                <a:schemeClr val="dk2"/>
              </a:buClr>
              <a:buSzPts val="1100"/>
              <a:buNone/>
              <a:defRPr sz="1400">
                <a:solidFill>
                  <a:schemeClr val="dk2"/>
                </a:solidFill>
              </a:defRPr>
            </a:lvl2pPr>
            <a:lvl3pPr lvl="2" rtl="0">
              <a:spcBef>
                <a:spcPts val="0"/>
              </a:spcBef>
              <a:spcAft>
                <a:spcPts val="0"/>
              </a:spcAft>
              <a:buClr>
                <a:schemeClr val="dk2"/>
              </a:buClr>
              <a:buSzPts val="1100"/>
              <a:buNone/>
              <a:defRPr sz="1400">
                <a:solidFill>
                  <a:schemeClr val="dk2"/>
                </a:solidFill>
              </a:defRPr>
            </a:lvl3pPr>
            <a:lvl4pPr lvl="3" rtl="0">
              <a:spcBef>
                <a:spcPts val="0"/>
              </a:spcBef>
              <a:spcAft>
                <a:spcPts val="0"/>
              </a:spcAft>
              <a:buClr>
                <a:schemeClr val="dk2"/>
              </a:buClr>
              <a:buSzPts val="1100"/>
              <a:buNone/>
              <a:defRPr sz="1400">
                <a:solidFill>
                  <a:schemeClr val="dk2"/>
                </a:solidFill>
              </a:defRPr>
            </a:lvl4pPr>
            <a:lvl5pPr lvl="4" rtl="0">
              <a:spcBef>
                <a:spcPts val="0"/>
              </a:spcBef>
              <a:spcAft>
                <a:spcPts val="0"/>
              </a:spcAft>
              <a:buClr>
                <a:schemeClr val="dk2"/>
              </a:buClr>
              <a:buSzPts val="1100"/>
              <a:buNone/>
              <a:defRPr sz="1400">
                <a:solidFill>
                  <a:schemeClr val="dk2"/>
                </a:solidFill>
              </a:defRPr>
            </a:lvl5pPr>
            <a:lvl6pPr lvl="5" rtl="0">
              <a:spcBef>
                <a:spcPts val="0"/>
              </a:spcBef>
              <a:spcAft>
                <a:spcPts val="0"/>
              </a:spcAft>
              <a:buClr>
                <a:schemeClr val="dk2"/>
              </a:buClr>
              <a:buSzPts val="1100"/>
              <a:buNone/>
              <a:defRPr sz="1400">
                <a:solidFill>
                  <a:schemeClr val="dk2"/>
                </a:solidFill>
              </a:defRPr>
            </a:lvl6pPr>
            <a:lvl7pPr lvl="6" rtl="0">
              <a:spcBef>
                <a:spcPts val="0"/>
              </a:spcBef>
              <a:spcAft>
                <a:spcPts val="0"/>
              </a:spcAft>
              <a:buClr>
                <a:schemeClr val="dk2"/>
              </a:buClr>
              <a:buSzPts val="1100"/>
              <a:buNone/>
              <a:defRPr sz="1400">
                <a:solidFill>
                  <a:schemeClr val="dk2"/>
                </a:solidFill>
              </a:defRPr>
            </a:lvl7pPr>
            <a:lvl8pPr lvl="7" rtl="0">
              <a:spcBef>
                <a:spcPts val="0"/>
              </a:spcBef>
              <a:spcAft>
                <a:spcPts val="0"/>
              </a:spcAft>
              <a:buClr>
                <a:schemeClr val="dk2"/>
              </a:buClr>
              <a:buSzPts val="1100"/>
              <a:buNone/>
              <a:defRPr sz="1400">
                <a:solidFill>
                  <a:schemeClr val="dk2"/>
                </a:solidFill>
              </a:defRPr>
            </a:lvl8pPr>
            <a:lvl9pPr lvl="8" rtl="0">
              <a:spcBef>
                <a:spcPts val="0"/>
              </a:spcBef>
              <a:spcAft>
                <a:spcPts val="0"/>
              </a:spcAft>
              <a:buClr>
                <a:schemeClr val="dk2"/>
              </a:buClr>
              <a:buSzPts val="1100"/>
              <a:buNone/>
              <a:defRPr sz="1400">
                <a:solidFill>
                  <a:schemeClr val="dk2"/>
                </a:solidFill>
              </a:defRPr>
            </a:lvl9pPr>
          </a:lstStyle>
          <a:p>
            <a:endParaRPr/>
          </a:p>
        </p:txBody>
      </p:sp>
      <p:sp>
        <p:nvSpPr>
          <p:cNvPr id="125" name="Google Shape;125;p25"/>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chemeClr val="dk2"/>
                </a:solidFill>
                <a:latin typeface="Century Gothic"/>
                <a:ea typeface="Century Gothic"/>
                <a:cs typeface="Century Gothic"/>
                <a:sym typeface="Century Gothic"/>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a:endParaRPr/>
          </a:p>
        </p:txBody>
      </p:sp>
      <p:pic>
        <p:nvPicPr>
          <p:cNvPr id="126" name="Google Shape;126;p25"/>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27" name="Google Shape;127;p25"/>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Aqua 1">
  <p:cSld name="Section Header Aqua_1">
    <p:bg>
      <p:bgPr>
        <a:solidFill>
          <a:schemeClr val="accent1"/>
        </a:solidFill>
        <a:effectLst/>
      </p:bgPr>
    </p:bg>
    <p:spTree>
      <p:nvGrpSpPr>
        <p:cNvPr id="1" name="Shape 128"/>
        <p:cNvGrpSpPr/>
        <p:nvPr/>
      </p:nvGrpSpPr>
      <p:grpSpPr>
        <a:xfrm>
          <a:off x="0" y="0"/>
          <a:ext cx="0" cy="0"/>
          <a:chOff x="0" y="0"/>
          <a:chExt cx="0" cy="0"/>
        </a:xfrm>
      </p:grpSpPr>
      <p:sp>
        <p:nvSpPr>
          <p:cNvPr id="129" name="Google Shape;129;p26"/>
          <p:cNvSpPr/>
          <p:nvPr/>
        </p:nvSpPr>
        <p:spPr>
          <a:xfrm>
            <a:off x="0" y="4218710"/>
            <a:ext cx="9144000" cy="924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30" name="Google Shape;130;p26"/>
          <p:cNvSpPr txBox="1">
            <a:spLocks noGrp="1"/>
          </p:cNvSpPr>
          <p:nvPr>
            <p:ph type="title"/>
          </p:nvPr>
        </p:nvSpPr>
        <p:spPr>
          <a:xfrm>
            <a:off x="776288" y="32229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31" name="Google Shape;131;p26"/>
          <p:cNvSpPr txBox="1">
            <a:spLocks noGrp="1"/>
          </p:cNvSpPr>
          <p:nvPr>
            <p:ph type="subTitle" idx="1"/>
          </p:nvPr>
        </p:nvSpPr>
        <p:spPr>
          <a:xfrm>
            <a:off x="805575" y="40524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32" name="Google Shape;132;p26"/>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33" name="Google Shape;133;p26"/>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4"/>
        <p:cNvGrpSpPr/>
        <p:nvPr/>
      </p:nvGrpSpPr>
      <p:grpSpPr>
        <a:xfrm>
          <a:off x="0" y="0"/>
          <a:ext cx="0" cy="0"/>
          <a:chOff x="0" y="0"/>
          <a:chExt cx="0" cy="0"/>
        </a:xfrm>
      </p:grpSpPr>
      <p:sp>
        <p:nvSpPr>
          <p:cNvPr id="135" name="Google Shape;135;p27"/>
          <p:cNvSpPr txBox="1">
            <a:spLocks noGrp="1"/>
          </p:cNvSpPr>
          <p:nvPr>
            <p:ph type="ctrTitle"/>
          </p:nvPr>
        </p:nvSpPr>
        <p:spPr>
          <a:xfrm>
            <a:off x="311708" y="744575"/>
            <a:ext cx="8520600" cy="2052600"/>
          </a:xfrm>
          <a:prstGeom prst="rect">
            <a:avLst/>
          </a:prstGeom>
        </p:spPr>
        <p:txBody>
          <a:bodyPr spcFirstLastPara="1" wrap="square" lIns="68575" tIns="34275" rIns="68575" bIns="3427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6" name="Google Shape;136;p2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7" name="Google Shape;137;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8"/>
        <p:cNvGrpSpPr/>
        <p:nvPr/>
      </p:nvGrpSpPr>
      <p:grpSpPr>
        <a:xfrm>
          <a:off x="0" y="0"/>
          <a:ext cx="0" cy="0"/>
          <a:chOff x="0" y="0"/>
          <a:chExt cx="0" cy="0"/>
        </a:xfrm>
      </p:grpSpPr>
      <p:sp>
        <p:nvSpPr>
          <p:cNvPr id="139" name="Google Shape;139;p28"/>
          <p:cNvSpPr txBox="1">
            <a:spLocks noGrp="1"/>
          </p:cNvSpPr>
          <p:nvPr>
            <p:ph type="body" idx="1"/>
          </p:nvPr>
        </p:nvSpPr>
        <p:spPr>
          <a:xfrm>
            <a:off x="618825" y="1679175"/>
            <a:ext cx="3534300" cy="2090100"/>
          </a:xfrm>
          <a:prstGeom prst="rect">
            <a:avLst/>
          </a:prstGeom>
          <a:noFill/>
          <a:ln>
            <a:noFill/>
          </a:ln>
        </p:spPr>
        <p:txBody>
          <a:bodyPr spcFirstLastPara="1" wrap="square" lIns="91425" tIns="91425" rIns="91425" bIns="91425" anchor="ctr" anchorCtr="0">
            <a:noAutofit/>
          </a:bodyPr>
          <a:lstStyle>
            <a:lvl1pPr marL="457200" lvl="0" indent="-317500" rtl="0">
              <a:lnSpc>
                <a:spcPct val="100000"/>
              </a:lnSpc>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40" name="Google Shape;140;p28"/>
          <p:cNvSpPr txBox="1">
            <a:spLocks noGrp="1"/>
          </p:cNvSpPr>
          <p:nvPr>
            <p:ph type="ctrTitle"/>
          </p:nvPr>
        </p:nvSpPr>
        <p:spPr>
          <a:xfrm>
            <a:off x="618825" y="411675"/>
            <a:ext cx="26865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141" name="Google Shape;141;p28"/>
          <p:cNvSpPr/>
          <p:nvPr/>
        </p:nvSpPr>
        <p:spPr>
          <a:xfrm>
            <a:off x="720000" y="469012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8"/>
          <p:cNvSpPr/>
          <p:nvPr/>
        </p:nvSpPr>
        <p:spPr>
          <a:xfrm>
            <a:off x="2058475" y="4152200"/>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8"/>
          <p:cNvSpPr/>
          <p:nvPr/>
        </p:nvSpPr>
        <p:spPr>
          <a:xfrm>
            <a:off x="1432075" y="4296400"/>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8"/>
          <p:cNvSpPr/>
          <p:nvPr/>
        </p:nvSpPr>
        <p:spPr>
          <a:xfrm>
            <a:off x="2194725" y="44747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8"/>
          <p:cNvSpPr/>
          <p:nvPr/>
        </p:nvSpPr>
        <p:spPr>
          <a:xfrm>
            <a:off x="1585475" y="4695513"/>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 name="Google Shape;146;p28"/>
          <p:cNvGrpSpPr/>
          <p:nvPr/>
        </p:nvGrpSpPr>
        <p:grpSpPr>
          <a:xfrm>
            <a:off x="8148521" y="3004593"/>
            <a:ext cx="98059" cy="1147596"/>
            <a:chOff x="3347921" y="16006"/>
            <a:chExt cx="98059" cy="1147596"/>
          </a:xfrm>
        </p:grpSpPr>
        <p:sp>
          <p:nvSpPr>
            <p:cNvPr id="147" name="Google Shape;147;p28"/>
            <p:cNvSpPr/>
            <p:nvPr/>
          </p:nvSpPr>
          <p:spPr>
            <a:xfrm>
              <a:off x="3347921" y="1065280"/>
              <a:ext cx="98059" cy="98321"/>
            </a:xfrm>
            <a:custGeom>
              <a:avLst/>
              <a:gdLst/>
              <a:ahLst/>
              <a:cxnLst/>
              <a:rect l="l" t="t" r="r" b="b"/>
              <a:pathLst>
                <a:path w="3742" h="3752" fill="none" extrusionOk="0">
                  <a:moveTo>
                    <a:pt x="0" y="1"/>
                  </a:moveTo>
                  <a:lnTo>
                    <a:pt x="3741" y="1"/>
                  </a:lnTo>
                  <a:lnTo>
                    <a:pt x="3741" y="3751"/>
                  </a:lnTo>
                  <a:lnTo>
                    <a:pt x="0" y="3751"/>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8"/>
            <p:cNvSpPr/>
            <p:nvPr/>
          </p:nvSpPr>
          <p:spPr>
            <a:xfrm>
              <a:off x="3392705" y="16006"/>
              <a:ext cx="8464" cy="894665"/>
            </a:xfrm>
            <a:custGeom>
              <a:avLst/>
              <a:gdLst/>
              <a:ahLst/>
              <a:cxnLst/>
              <a:rect l="l" t="t" r="r" b="b"/>
              <a:pathLst>
                <a:path w="323" h="34141" extrusionOk="0">
                  <a:moveTo>
                    <a:pt x="157" y="1"/>
                  </a:moveTo>
                  <a:lnTo>
                    <a:pt x="1" y="34141"/>
                  </a:lnTo>
                  <a:lnTo>
                    <a:pt x="323" y="34141"/>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 name="Google Shape;149;p28"/>
          <p:cNvGrpSpPr/>
          <p:nvPr/>
        </p:nvGrpSpPr>
        <p:grpSpPr>
          <a:xfrm>
            <a:off x="281421" y="3769263"/>
            <a:ext cx="121172" cy="760495"/>
            <a:chOff x="5245196" y="3136513"/>
            <a:chExt cx="121172" cy="760495"/>
          </a:xfrm>
        </p:grpSpPr>
        <p:sp>
          <p:nvSpPr>
            <p:cNvPr id="150" name="Google Shape;150;p28"/>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8"/>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 name="Google Shape;152;p28"/>
          <p:cNvGrpSpPr/>
          <p:nvPr/>
        </p:nvGrpSpPr>
        <p:grpSpPr>
          <a:xfrm>
            <a:off x="8534739" y="4069632"/>
            <a:ext cx="57599" cy="831799"/>
            <a:chOff x="2038689" y="173907"/>
            <a:chExt cx="57599" cy="831799"/>
          </a:xfrm>
        </p:grpSpPr>
        <p:sp>
          <p:nvSpPr>
            <p:cNvPr id="153" name="Google Shape;153;p28"/>
            <p:cNvSpPr/>
            <p:nvPr/>
          </p:nvSpPr>
          <p:spPr>
            <a:xfrm>
              <a:off x="2038689" y="947872"/>
              <a:ext cx="57599" cy="57834"/>
            </a:xfrm>
            <a:custGeom>
              <a:avLst/>
              <a:gdLst/>
              <a:ahLst/>
              <a:cxnLst/>
              <a:rect l="l" t="t" r="r" b="b"/>
              <a:pathLst>
                <a:path w="2198" h="2207" fill="none" extrusionOk="0">
                  <a:moveTo>
                    <a:pt x="1" y="0"/>
                  </a:moveTo>
                  <a:lnTo>
                    <a:pt x="2197" y="0"/>
                  </a:lnTo>
                  <a:lnTo>
                    <a:pt x="2197" y="2206"/>
                  </a:lnTo>
                  <a:lnTo>
                    <a:pt x="1" y="2206"/>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8"/>
            <p:cNvSpPr/>
            <p:nvPr/>
          </p:nvSpPr>
          <p:spPr>
            <a:xfrm>
              <a:off x="2063269" y="173907"/>
              <a:ext cx="8438" cy="692074"/>
            </a:xfrm>
            <a:custGeom>
              <a:avLst/>
              <a:gdLst/>
              <a:ahLst/>
              <a:cxnLst/>
              <a:rect l="l" t="t" r="r" b="b"/>
              <a:pathLst>
                <a:path w="322" h="26410" extrusionOk="0">
                  <a:moveTo>
                    <a:pt x="166" y="1"/>
                  </a:moveTo>
                  <a:lnTo>
                    <a:pt x="0" y="26410"/>
                  </a:lnTo>
                  <a:lnTo>
                    <a:pt x="322" y="26410"/>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 name="Google Shape;155;p28"/>
          <p:cNvSpPr/>
          <p:nvPr/>
        </p:nvSpPr>
        <p:spPr>
          <a:xfrm>
            <a:off x="7686100" y="45688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8"/>
          <p:cNvSpPr/>
          <p:nvPr/>
        </p:nvSpPr>
        <p:spPr>
          <a:xfrm>
            <a:off x="8868125" y="3769263"/>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9"/>
          <p:cNvSpPr txBox="1">
            <a:spLocks noGrp="1"/>
          </p:cNvSpPr>
          <p:nvPr>
            <p:ph type="ctrTitle"/>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159" name="Google Shape;159;p29"/>
          <p:cNvSpPr/>
          <p:nvPr/>
        </p:nvSpPr>
        <p:spPr>
          <a:xfrm>
            <a:off x="7573050" y="27737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9"/>
          <p:cNvSpPr/>
          <p:nvPr/>
        </p:nvSpPr>
        <p:spPr>
          <a:xfrm>
            <a:off x="8985850" y="4116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9"/>
          <p:cNvSpPr/>
          <p:nvPr/>
        </p:nvSpPr>
        <p:spPr>
          <a:xfrm>
            <a:off x="8359450" y="5558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9"/>
          <p:cNvSpPr/>
          <p:nvPr/>
        </p:nvSpPr>
        <p:spPr>
          <a:xfrm>
            <a:off x="9122100" y="7342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9"/>
          <p:cNvSpPr/>
          <p:nvPr/>
        </p:nvSpPr>
        <p:spPr>
          <a:xfrm>
            <a:off x="8798600" y="108865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9"/>
          <p:cNvSpPr/>
          <p:nvPr/>
        </p:nvSpPr>
        <p:spPr>
          <a:xfrm>
            <a:off x="6099342" y="-150600"/>
            <a:ext cx="96045" cy="95462"/>
          </a:xfrm>
          <a:custGeom>
            <a:avLst/>
            <a:gdLst/>
            <a:ahLst/>
            <a:cxnLst/>
            <a:rect l="l" t="t" r="r" b="b"/>
            <a:pathLst>
              <a:path w="3128" h="3109" extrusionOk="0">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9"/>
          <p:cNvSpPr/>
          <p:nvPr/>
        </p:nvSpPr>
        <p:spPr>
          <a:xfrm>
            <a:off x="6702523" y="444536"/>
            <a:ext cx="95493" cy="95462"/>
          </a:xfrm>
          <a:custGeom>
            <a:avLst/>
            <a:gdLst/>
            <a:ahLst/>
            <a:cxnLst/>
            <a:rect l="l" t="t" r="r" b="b"/>
            <a:pathLst>
              <a:path w="3110" h="3109" extrusionOk="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9"/>
          <p:cNvSpPr/>
          <p:nvPr/>
        </p:nvSpPr>
        <p:spPr>
          <a:xfrm>
            <a:off x="5904975" y="143222"/>
            <a:ext cx="82259" cy="82259"/>
          </a:xfrm>
          <a:custGeom>
            <a:avLst/>
            <a:gdLst/>
            <a:ahLst/>
            <a:cxnLst/>
            <a:rect l="l" t="t" r="r" b="b"/>
            <a:pathLst>
              <a:path w="2679" h="2679" extrusionOk="0">
                <a:moveTo>
                  <a:pt x="1" y="1"/>
                </a:moveTo>
                <a:lnTo>
                  <a:pt x="1" y="2679"/>
                </a:lnTo>
                <a:lnTo>
                  <a:pt x="2679" y="2679"/>
                </a:lnTo>
                <a:lnTo>
                  <a:pt x="2679"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9"/>
          <p:cNvSpPr/>
          <p:nvPr/>
        </p:nvSpPr>
        <p:spPr>
          <a:xfrm>
            <a:off x="303600" y="440172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9"/>
          <p:cNvSpPr/>
          <p:nvPr/>
        </p:nvSpPr>
        <p:spPr>
          <a:xfrm>
            <a:off x="564075" y="475390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169"/>
        <p:cNvGrpSpPr/>
        <p:nvPr/>
      </p:nvGrpSpPr>
      <p:grpSpPr>
        <a:xfrm>
          <a:off x="0" y="0"/>
          <a:ext cx="0" cy="0"/>
          <a:chOff x="0" y="0"/>
          <a:chExt cx="0" cy="0"/>
        </a:xfrm>
      </p:grpSpPr>
      <p:sp>
        <p:nvSpPr>
          <p:cNvPr id="170" name="Google Shape;170;p30"/>
          <p:cNvSpPr/>
          <p:nvPr/>
        </p:nvSpPr>
        <p:spPr>
          <a:xfrm>
            <a:off x="7202390" y="916059"/>
            <a:ext cx="121434" cy="121434"/>
          </a:xfrm>
          <a:custGeom>
            <a:avLst/>
            <a:gdLst/>
            <a:ahLst/>
            <a:cxnLst/>
            <a:rect l="l" t="t" r="r" b="b"/>
            <a:pathLst>
              <a:path w="4634" h="4634" extrusionOk="0">
                <a:moveTo>
                  <a:pt x="0" y="1"/>
                </a:moveTo>
                <a:lnTo>
                  <a:pt x="0" y="4634"/>
                </a:lnTo>
                <a:lnTo>
                  <a:pt x="4633" y="4634"/>
                </a:lnTo>
                <a:lnTo>
                  <a:pt x="4633"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0"/>
          <p:cNvSpPr/>
          <p:nvPr/>
        </p:nvSpPr>
        <p:spPr>
          <a:xfrm>
            <a:off x="8263673" y="2953681"/>
            <a:ext cx="104086" cy="104322"/>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 name="Google Shape;172;p30"/>
          <p:cNvGrpSpPr/>
          <p:nvPr/>
        </p:nvGrpSpPr>
        <p:grpSpPr>
          <a:xfrm>
            <a:off x="8263682" y="-434366"/>
            <a:ext cx="188886" cy="1181531"/>
            <a:chOff x="2877432" y="975334"/>
            <a:chExt cx="188886" cy="1181531"/>
          </a:xfrm>
        </p:grpSpPr>
        <p:sp>
          <p:nvSpPr>
            <p:cNvPr id="173" name="Google Shape;173;p30"/>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0"/>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0"/>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 name="Google Shape;176;p30"/>
          <p:cNvSpPr/>
          <p:nvPr/>
        </p:nvSpPr>
        <p:spPr>
          <a:xfrm>
            <a:off x="8485996" y="1614632"/>
            <a:ext cx="80502" cy="80476"/>
          </a:xfrm>
          <a:custGeom>
            <a:avLst/>
            <a:gdLst/>
            <a:ahLst/>
            <a:cxnLst/>
            <a:rect l="l" t="t" r="r" b="b"/>
            <a:pathLst>
              <a:path w="3072" h="3071" extrusionOk="0">
                <a:moveTo>
                  <a:pt x="1" y="0"/>
                </a:moveTo>
                <a:lnTo>
                  <a:pt x="1" y="3070"/>
                </a:lnTo>
                <a:lnTo>
                  <a:pt x="3071" y="3070"/>
                </a:lnTo>
                <a:lnTo>
                  <a:pt x="3071"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7" name="Google Shape;177;p30"/>
          <p:cNvGrpSpPr/>
          <p:nvPr/>
        </p:nvGrpSpPr>
        <p:grpSpPr>
          <a:xfrm>
            <a:off x="3643898" y="-436198"/>
            <a:ext cx="133252" cy="1952377"/>
            <a:chOff x="6780548" y="337714"/>
            <a:chExt cx="133252" cy="1952377"/>
          </a:xfrm>
        </p:grpSpPr>
        <p:sp>
          <p:nvSpPr>
            <p:cNvPr id="178" name="Google Shape;178;p30"/>
            <p:cNvSpPr/>
            <p:nvPr/>
          </p:nvSpPr>
          <p:spPr>
            <a:xfrm>
              <a:off x="6780548" y="2156839"/>
              <a:ext cx="133252" cy="133252"/>
            </a:xfrm>
            <a:custGeom>
              <a:avLst/>
              <a:gdLst/>
              <a:ahLst/>
              <a:cxnLst/>
              <a:rect l="l" t="t" r="r" b="b"/>
              <a:pathLst>
                <a:path w="5085" h="5085" fill="none" extrusionOk="0">
                  <a:moveTo>
                    <a:pt x="1" y="1"/>
                  </a:moveTo>
                  <a:lnTo>
                    <a:pt x="5084" y="1"/>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0"/>
            <p:cNvSpPr/>
            <p:nvPr/>
          </p:nvSpPr>
          <p:spPr>
            <a:xfrm>
              <a:off x="6842943" y="337714"/>
              <a:ext cx="8464" cy="1695359"/>
            </a:xfrm>
            <a:custGeom>
              <a:avLst/>
              <a:gdLst/>
              <a:ahLst/>
              <a:cxnLst/>
              <a:rect l="l" t="t" r="r" b="b"/>
              <a:pathLst>
                <a:path w="323" h="64696" extrusionOk="0">
                  <a:moveTo>
                    <a:pt x="157" y="0"/>
                  </a:moveTo>
                  <a:lnTo>
                    <a:pt x="1" y="64695"/>
                  </a:lnTo>
                  <a:lnTo>
                    <a:pt x="322" y="64695"/>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 name="Google Shape;180;p30"/>
          <p:cNvSpPr/>
          <p:nvPr/>
        </p:nvSpPr>
        <p:spPr>
          <a:xfrm>
            <a:off x="8935726" y="10"/>
            <a:ext cx="8464" cy="2519637"/>
          </a:xfrm>
          <a:custGeom>
            <a:avLst/>
            <a:gdLst/>
            <a:ahLst/>
            <a:cxnLst/>
            <a:rect l="l" t="t" r="r" b="b"/>
            <a:pathLst>
              <a:path w="323" h="96151" extrusionOk="0">
                <a:moveTo>
                  <a:pt x="166" y="0"/>
                </a:moveTo>
                <a:lnTo>
                  <a:pt x="1" y="96150"/>
                </a:lnTo>
                <a:lnTo>
                  <a:pt x="323" y="96150"/>
                </a:lnTo>
                <a:lnTo>
                  <a:pt x="16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 name="Google Shape;181;p30"/>
          <p:cNvGrpSpPr/>
          <p:nvPr/>
        </p:nvGrpSpPr>
        <p:grpSpPr>
          <a:xfrm>
            <a:off x="8008096" y="2108910"/>
            <a:ext cx="199001" cy="2139769"/>
            <a:chOff x="8008096" y="2108910"/>
            <a:chExt cx="199001" cy="2139769"/>
          </a:xfrm>
        </p:grpSpPr>
        <p:sp>
          <p:nvSpPr>
            <p:cNvPr id="182" name="Google Shape;182;p30"/>
            <p:cNvSpPr/>
            <p:nvPr/>
          </p:nvSpPr>
          <p:spPr>
            <a:xfrm>
              <a:off x="8008096" y="4049705"/>
              <a:ext cx="199001" cy="198975"/>
            </a:xfrm>
            <a:custGeom>
              <a:avLst/>
              <a:gdLst/>
              <a:ahLst/>
              <a:cxnLst/>
              <a:rect l="l" t="t" r="r" b="b"/>
              <a:pathLst>
                <a:path w="7594" h="7593" extrusionOk="0">
                  <a:moveTo>
                    <a:pt x="1" y="0"/>
                  </a:moveTo>
                  <a:lnTo>
                    <a:pt x="1" y="7593"/>
                  </a:lnTo>
                  <a:lnTo>
                    <a:pt x="7593" y="7593"/>
                  </a:lnTo>
                  <a:lnTo>
                    <a:pt x="7593"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0"/>
            <p:cNvSpPr/>
            <p:nvPr/>
          </p:nvSpPr>
          <p:spPr>
            <a:xfrm>
              <a:off x="8103246" y="2108910"/>
              <a:ext cx="8464" cy="1793863"/>
            </a:xfrm>
            <a:custGeom>
              <a:avLst/>
              <a:gdLst/>
              <a:ahLst/>
              <a:cxnLst/>
              <a:rect l="l" t="t" r="r" b="b"/>
              <a:pathLst>
                <a:path w="323" h="68455" extrusionOk="0">
                  <a:moveTo>
                    <a:pt x="166" y="1"/>
                  </a:moveTo>
                  <a:lnTo>
                    <a:pt x="0" y="68455"/>
                  </a:lnTo>
                  <a:lnTo>
                    <a:pt x="322" y="68455"/>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30"/>
          <p:cNvGrpSpPr/>
          <p:nvPr/>
        </p:nvGrpSpPr>
        <p:grpSpPr>
          <a:xfrm>
            <a:off x="520996" y="1091548"/>
            <a:ext cx="199001" cy="2139769"/>
            <a:chOff x="8008096" y="2108910"/>
            <a:chExt cx="199001" cy="2139769"/>
          </a:xfrm>
        </p:grpSpPr>
        <p:sp>
          <p:nvSpPr>
            <p:cNvPr id="185" name="Google Shape;185;p30"/>
            <p:cNvSpPr/>
            <p:nvPr/>
          </p:nvSpPr>
          <p:spPr>
            <a:xfrm>
              <a:off x="8008096" y="4049705"/>
              <a:ext cx="199001" cy="198975"/>
            </a:xfrm>
            <a:custGeom>
              <a:avLst/>
              <a:gdLst/>
              <a:ahLst/>
              <a:cxnLst/>
              <a:rect l="l" t="t" r="r" b="b"/>
              <a:pathLst>
                <a:path w="7594" h="7593" extrusionOk="0">
                  <a:moveTo>
                    <a:pt x="1" y="0"/>
                  </a:moveTo>
                  <a:lnTo>
                    <a:pt x="1" y="7593"/>
                  </a:lnTo>
                  <a:lnTo>
                    <a:pt x="7593" y="7593"/>
                  </a:lnTo>
                  <a:lnTo>
                    <a:pt x="7593"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0"/>
            <p:cNvSpPr/>
            <p:nvPr/>
          </p:nvSpPr>
          <p:spPr>
            <a:xfrm>
              <a:off x="8103246" y="2108910"/>
              <a:ext cx="8464" cy="1793863"/>
            </a:xfrm>
            <a:custGeom>
              <a:avLst/>
              <a:gdLst/>
              <a:ahLst/>
              <a:cxnLst/>
              <a:rect l="l" t="t" r="r" b="b"/>
              <a:pathLst>
                <a:path w="323" h="68455" extrusionOk="0">
                  <a:moveTo>
                    <a:pt x="166" y="1"/>
                  </a:moveTo>
                  <a:lnTo>
                    <a:pt x="0" y="68455"/>
                  </a:lnTo>
                  <a:lnTo>
                    <a:pt x="322" y="68455"/>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 name="Google Shape;187;p30"/>
          <p:cNvSpPr txBox="1">
            <a:spLocks noGrp="1"/>
          </p:cNvSpPr>
          <p:nvPr>
            <p:ph type="ctrTitle"/>
          </p:nvPr>
        </p:nvSpPr>
        <p:spPr>
          <a:xfrm>
            <a:off x="2031287" y="1742775"/>
            <a:ext cx="2622000" cy="8373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000000"/>
              </a:buClr>
              <a:buSzPts val="1200"/>
              <a:buNone/>
              <a:defRPr sz="4800">
                <a:solidFill>
                  <a:schemeClr val="lt1"/>
                </a:solidFill>
              </a:defRPr>
            </a:lvl1pPr>
            <a:lvl2pPr lvl="1" rtl="0">
              <a:spcBef>
                <a:spcPts val="0"/>
              </a:spcBef>
              <a:spcAft>
                <a:spcPts val="0"/>
              </a:spcAft>
              <a:buClr>
                <a:srgbClr val="000000"/>
              </a:buClr>
              <a:buSzPts val="1200"/>
              <a:buNone/>
              <a:defRPr sz="1200">
                <a:solidFill>
                  <a:srgbClr val="000000"/>
                </a:solidFill>
              </a:defRPr>
            </a:lvl2pPr>
            <a:lvl3pPr lvl="2" rtl="0">
              <a:spcBef>
                <a:spcPts val="0"/>
              </a:spcBef>
              <a:spcAft>
                <a:spcPts val="0"/>
              </a:spcAft>
              <a:buClr>
                <a:srgbClr val="000000"/>
              </a:buClr>
              <a:buSzPts val="1200"/>
              <a:buNone/>
              <a:defRPr sz="1200">
                <a:solidFill>
                  <a:srgbClr val="000000"/>
                </a:solidFill>
              </a:defRPr>
            </a:lvl3pPr>
            <a:lvl4pPr lvl="3" rtl="0">
              <a:spcBef>
                <a:spcPts val="0"/>
              </a:spcBef>
              <a:spcAft>
                <a:spcPts val="0"/>
              </a:spcAft>
              <a:buClr>
                <a:srgbClr val="000000"/>
              </a:buClr>
              <a:buSzPts val="1200"/>
              <a:buNone/>
              <a:defRPr sz="1200">
                <a:solidFill>
                  <a:srgbClr val="000000"/>
                </a:solidFill>
              </a:defRPr>
            </a:lvl4pPr>
            <a:lvl5pPr lvl="4" rtl="0">
              <a:spcBef>
                <a:spcPts val="0"/>
              </a:spcBef>
              <a:spcAft>
                <a:spcPts val="0"/>
              </a:spcAft>
              <a:buClr>
                <a:srgbClr val="000000"/>
              </a:buClr>
              <a:buSzPts val="1200"/>
              <a:buNone/>
              <a:defRPr sz="1200">
                <a:solidFill>
                  <a:srgbClr val="000000"/>
                </a:solidFill>
              </a:defRPr>
            </a:lvl5pPr>
            <a:lvl6pPr lvl="5" rtl="0">
              <a:spcBef>
                <a:spcPts val="0"/>
              </a:spcBef>
              <a:spcAft>
                <a:spcPts val="0"/>
              </a:spcAft>
              <a:buClr>
                <a:srgbClr val="000000"/>
              </a:buClr>
              <a:buSzPts val="1200"/>
              <a:buNone/>
              <a:defRPr sz="1200">
                <a:solidFill>
                  <a:srgbClr val="000000"/>
                </a:solidFill>
              </a:defRPr>
            </a:lvl6pPr>
            <a:lvl7pPr lvl="6" rtl="0">
              <a:spcBef>
                <a:spcPts val="0"/>
              </a:spcBef>
              <a:spcAft>
                <a:spcPts val="0"/>
              </a:spcAft>
              <a:buClr>
                <a:srgbClr val="000000"/>
              </a:buClr>
              <a:buSzPts val="1200"/>
              <a:buNone/>
              <a:defRPr sz="1200">
                <a:solidFill>
                  <a:srgbClr val="000000"/>
                </a:solidFill>
              </a:defRPr>
            </a:lvl7pPr>
            <a:lvl8pPr lvl="7" rtl="0">
              <a:spcBef>
                <a:spcPts val="0"/>
              </a:spcBef>
              <a:spcAft>
                <a:spcPts val="0"/>
              </a:spcAft>
              <a:buClr>
                <a:srgbClr val="000000"/>
              </a:buClr>
              <a:buSzPts val="1200"/>
              <a:buNone/>
              <a:defRPr sz="1200">
                <a:solidFill>
                  <a:srgbClr val="000000"/>
                </a:solidFill>
              </a:defRPr>
            </a:lvl8pPr>
            <a:lvl9pPr lvl="8" rtl="0">
              <a:spcBef>
                <a:spcPts val="0"/>
              </a:spcBef>
              <a:spcAft>
                <a:spcPts val="0"/>
              </a:spcAft>
              <a:buClr>
                <a:srgbClr val="000000"/>
              </a:buClr>
              <a:buSzPts val="1200"/>
              <a:buNone/>
              <a:defRPr sz="1200">
                <a:solidFill>
                  <a:srgbClr val="000000"/>
                </a:solidFill>
              </a:defRPr>
            </a:lvl9pPr>
          </a:lstStyle>
          <a:p>
            <a:endParaRPr/>
          </a:p>
        </p:txBody>
      </p:sp>
      <p:sp>
        <p:nvSpPr>
          <p:cNvPr id="188" name="Google Shape;188;p30"/>
          <p:cNvSpPr txBox="1">
            <a:spLocks noGrp="1"/>
          </p:cNvSpPr>
          <p:nvPr>
            <p:ph type="subTitle" idx="1"/>
          </p:nvPr>
        </p:nvSpPr>
        <p:spPr>
          <a:xfrm>
            <a:off x="1791587" y="2417450"/>
            <a:ext cx="3101400" cy="1048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89" name="Google Shape;189;p30"/>
          <p:cNvSpPr txBox="1">
            <a:spLocks noGrp="1"/>
          </p:cNvSpPr>
          <p:nvPr>
            <p:ph type="title" idx="2" hasCustomPrompt="1"/>
          </p:nvPr>
        </p:nvSpPr>
        <p:spPr>
          <a:xfrm>
            <a:off x="5834900" y="2122225"/>
            <a:ext cx="981000" cy="577800"/>
          </a:xfrm>
          <a:prstGeom prst="rect">
            <a:avLst/>
          </a:prstGeom>
        </p:spPr>
        <p:txBody>
          <a:bodyPr spcFirstLastPara="1" wrap="square" lIns="68575" tIns="34275" rIns="68575" bIns="34275" anchor="ctr" anchorCtr="0">
            <a:noAutofit/>
          </a:bodyPr>
          <a:lstStyle>
            <a:lvl1pPr lvl="0" algn="ctr" rtl="0">
              <a:spcBef>
                <a:spcPts val="0"/>
              </a:spcBef>
              <a:spcAft>
                <a:spcPts val="0"/>
              </a:spcAft>
              <a:buClr>
                <a:srgbClr val="000000"/>
              </a:buClr>
              <a:buSzPts val="4800"/>
              <a:buNone/>
              <a:defRPr sz="6000"/>
            </a:lvl1pPr>
            <a:lvl2pPr lvl="1"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list">
  <p:cSld name="CUSTOM_4">
    <p:spTree>
      <p:nvGrpSpPr>
        <p:cNvPr id="1" name="Shape 190"/>
        <p:cNvGrpSpPr/>
        <p:nvPr/>
      </p:nvGrpSpPr>
      <p:grpSpPr>
        <a:xfrm>
          <a:off x="0" y="0"/>
          <a:ext cx="0" cy="0"/>
          <a:chOff x="0" y="0"/>
          <a:chExt cx="0" cy="0"/>
        </a:xfrm>
      </p:grpSpPr>
      <p:sp>
        <p:nvSpPr>
          <p:cNvPr id="191" name="Google Shape;191;p31"/>
          <p:cNvSpPr txBox="1">
            <a:spLocks noGrp="1"/>
          </p:cNvSpPr>
          <p:nvPr>
            <p:ph type="body" idx="1"/>
          </p:nvPr>
        </p:nvSpPr>
        <p:spPr>
          <a:xfrm>
            <a:off x="597375" y="1063525"/>
            <a:ext cx="3908700" cy="3786900"/>
          </a:xfrm>
          <a:prstGeom prst="rect">
            <a:avLst/>
          </a:prstGeom>
          <a:noFill/>
          <a:ln>
            <a:noFill/>
          </a:ln>
        </p:spPr>
        <p:txBody>
          <a:bodyPr spcFirstLastPara="1" wrap="square" lIns="91425" tIns="91425" rIns="91425" bIns="91425" anchor="ctr" anchorCtr="0">
            <a:noAutofit/>
          </a:bodyPr>
          <a:lstStyle>
            <a:lvl1pPr marL="457200" lvl="0" indent="-292100" rtl="0">
              <a:lnSpc>
                <a:spcPct val="100000"/>
              </a:lnSpc>
              <a:spcBef>
                <a:spcPts val="0"/>
              </a:spcBef>
              <a:spcAft>
                <a:spcPts val="0"/>
              </a:spcAft>
              <a:buSzPts val="1000"/>
              <a:buFont typeface="Livvic Light"/>
              <a:buChar char="●"/>
              <a:defRPr sz="1200"/>
            </a:lvl1pPr>
            <a:lvl2pPr marL="914400" lvl="1" indent="-292100" rtl="0">
              <a:spcBef>
                <a:spcPts val="0"/>
              </a:spcBef>
              <a:spcAft>
                <a:spcPts val="0"/>
              </a:spcAft>
              <a:buSzPts val="1000"/>
              <a:buFont typeface="Nunito Light"/>
              <a:buChar char="○"/>
              <a:defRPr/>
            </a:lvl2pPr>
            <a:lvl3pPr marL="1371600" lvl="2" indent="-292100" rtl="0">
              <a:spcBef>
                <a:spcPts val="0"/>
              </a:spcBef>
              <a:spcAft>
                <a:spcPts val="0"/>
              </a:spcAft>
              <a:buSzPts val="1000"/>
              <a:buFont typeface="Nunito Light"/>
              <a:buChar char="■"/>
              <a:defRPr/>
            </a:lvl3pPr>
            <a:lvl4pPr marL="1828800" lvl="3" indent="-292100" rtl="0">
              <a:spcBef>
                <a:spcPts val="0"/>
              </a:spcBef>
              <a:spcAft>
                <a:spcPts val="0"/>
              </a:spcAft>
              <a:buSzPts val="1000"/>
              <a:buFont typeface="Nunito Light"/>
              <a:buChar char="●"/>
              <a:defRPr/>
            </a:lvl4pPr>
            <a:lvl5pPr marL="2286000" lvl="4" indent="-292100" rtl="0">
              <a:spcBef>
                <a:spcPts val="0"/>
              </a:spcBef>
              <a:spcAft>
                <a:spcPts val="0"/>
              </a:spcAft>
              <a:buSzPts val="1000"/>
              <a:buFont typeface="Nunito Light"/>
              <a:buChar char="○"/>
              <a:defRPr/>
            </a:lvl5pPr>
            <a:lvl6pPr marL="2743200" lvl="5" indent="-292100" rtl="0">
              <a:spcBef>
                <a:spcPts val="0"/>
              </a:spcBef>
              <a:spcAft>
                <a:spcPts val="0"/>
              </a:spcAft>
              <a:buSzPts val="1000"/>
              <a:buFont typeface="Nunito Light"/>
              <a:buChar char="■"/>
              <a:defRPr/>
            </a:lvl6pPr>
            <a:lvl7pPr marL="3200400" lvl="6" indent="-292100" rtl="0">
              <a:spcBef>
                <a:spcPts val="0"/>
              </a:spcBef>
              <a:spcAft>
                <a:spcPts val="0"/>
              </a:spcAft>
              <a:buSzPts val="1000"/>
              <a:buFont typeface="Nunito Light"/>
              <a:buChar char="●"/>
              <a:defRPr/>
            </a:lvl7pPr>
            <a:lvl8pPr marL="3657600" lvl="7" indent="-292100" rtl="0">
              <a:spcBef>
                <a:spcPts val="0"/>
              </a:spcBef>
              <a:spcAft>
                <a:spcPts val="0"/>
              </a:spcAft>
              <a:buSzPts val="1000"/>
              <a:buFont typeface="Nunito Light"/>
              <a:buChar char="○"/>
              <a:defRPr/>
            </a:lvl8pPr>
            <a:lvl9pPr marL="4114800" lvl="8" indent="-292100" rtl="0">
              <a:spcBef>
                <a:spcPts val="0"/>
              </a:spcBef>
              <a:spcAft>
                <a:spcPts val="0"/>
              </a:spcAft>
              <a:buSzPts val="1000"/>
              <a:buFont typeface="Nunito Light"/>
              <a:buChar char="■"/>
              <a:defRPr/>
            </a:lvl9pPr>
          </a:lstStyle>
          <a:p>
            <a:endParaRPr/>
          </a:p>
        </p:txBody>
      </p:sp>
      <p:sp>
        <p:nvSpPr>
          <p:cNvPr id="192" name="Google Shape;192;p31"/>
          <p:cNvSpPr txBox="1">
            <a:spLocks noGrp="1"/>
          </p:cNvSpPr>
          <p:nvPr>
            <p:ph type="ctrTitle"/>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193" name="Google Shape;193;p31"/>
          <p:cNvSpPr txBox="1">
            <a:spLocks noGrp="1"/>
          </p:cNvSpPr>
          <p:nvPr>
            <p:ph type="body" idx="2"/>
          </p:nvPr>
        </p:nvSpPr>
        <p:spPr>
          <a:xfrm>
            <a:off x="4690125" y="1063525"/>
            <a:ext cx="3908700" cy="3786900"/>
          </a:xfrm>
          <a:prstGeom prst="rect">
            <a:avLst/>
          </a:prstGeom>
          <a:noFill/>
          <a:ln>
            <a:noFill/>
          </a:ln>
        </p:spPr>
        <p:txBody>
          <a:bodyPr spcFirstLastPara="1" wrap="square" lIns="91425" tIns="91425" rIns="91425" bIns="91425" anchor="ctr" anchorCtr="0">
            <a:noAutofit/>
          </a:bodyPr>
          <a:lstStyle>
            <a:lvl1pPr marL="457200" lvl="0" indent="-292100" rtl="0">
              <a:lnSpc>
                <a:spcPct val="100000"/>
              </a:lnSpc>
              <a:spcBef>
                <a:spcPts val="0"/>
              </a:spcBef>
              <a:spcAft>
                <a:spcPts val="0"/>
              </a:spcAft>
              <a:buClr>
                <a:srgbClr val="EC5D37"/>
              </a:buClr>
              <a:buSzPts val="1000"/>
              <a:buFont typeface="Livvic Light"/>
              <a:buChar char="●"/>
              <a:defRPr sz="1200"/>
            </a:lvl1pPr>
            <a:lvl2pPr marL="914400" lvl="1" indent="-292100" rtl="0">
              <a:spcBef>
                <a:spcPts val="0"/>
              </a:spcBef>
              <a:spcAft>
                <a:spcPts val="0"/>
              </a:spcAft>
              <a:buClr>
                <a:srgbClr val="FFC800"/>
              </a:buClr>
              <a:buSzPts val="1000"/>
              <a:buFont typeface="Nunito Light"/>
              <a:buChar char="○"/>
              <a:defRPr/>
            </a:lvl2pPr>
            <a:lvl3pPr marL="1371600" lvl="2" indent="-292100" rtl="0">
              <a:spcBef>
                <a:spcPts val="0"/>
              </a:spcBef>
              <a:spcAft>
                <a:spcPts val="0"/>
              </a:spcAft>
              <a:buClr>
                <a:srgbClr val="FFC800"/>
              </a:buClr>
              <a:buSzPts val="1000"/>
              <a:buFont typeface="Nunito Light"/>
              <a:buChar char="■"/>
              <a:defRPr/>
            </a:lvl3pPr>
            <a:lvl4pPr marL="1828800" lvl="3" indent="-292100" rtl="0">
              <a:spcBef>
                <a:spcPts val="0"/>
              </a:spcBef>
              <a:spcAft>
                <a:spcPts val="0"/>
              </a:spcAft>
              <a:buClr>
                <a:srgbClr val="FFC800"/>
              </a:buClr>
              <a:buSzPts val="1000"/>
              <a:buFont typeface="Nunito Light"/>
              <a:buChar char="●"/>
              <a:defRPr/>
            </a:lvl4pPr>
            <a:lvl5pPr marL="2286000" lvl="4" indent="-292100" rtl="0">
              <a:spcBef>
                <a:spcPts val="0"/>
              </a:spcBef>
              <a:spcAft>
                <a:spcPts val="0"/>
              </a:spcAft>
              <a:buClr>
                <a:srgbClr val="434343"/>
              </a:buClr>
              <a:buSzPts val="1000"/>
              <a:buFont typeface="Nunito Light"/>
              <a:buChar char="○"/>
              <a:defRPr/>
            </a:lvl5pPr>
            <a:lvl6pPr marL="2743200" lvl="5" indent="-292100" rtl="0">
              <a:spcBef>
                <a:spcPts val="0"/>
              </a:spcBef>
              <a:spcAft>
                <a:spcPts val="0"/>
              </a:spcAft>
              <a:buClr>
                <a:srgbClr val="434343"/>
              </a:buClr>
              <a:buSzPts val="1000"/>
              <a:buFont typeface="Nunito Light"/>
              <a:buChar char="■"/>
              <a:defRPr/>
            </a:lvl6pPr>
            <a:lvl7pPr marL="3200400" lvl="6" indent="-292100" rtl="0">
              <a:spcBef>
                <a:spcPts val="0"/>
              </a:spcBef>
              <a:spcAft>
                <a:spcPts val="0"/>
              </a:spcAft>
              <a:buClr>
                <a:srgbClr val="434343"/>
              </a:buClr>
              <a:buSzPts val="1000"/>
              <a:buFont typeface="Nunito Light"/>
              <a:buChar char="●"/>
              <a:defRPr/>
            </a:lvl7pPr>
            <a:lvl8pPr marL="3657600" lvl="7" indent="-292100" rtl="0">
              <a:spcBef>
                <a:spcPts val="0"/>
              </a:spcBef>
              <a:spcAft>
                <a:spcPts val="0"/>
              </a:spcAft>
              <a:buClr>
                <a:srgbClr val="434343"/>
              </a:buClr>
              <a:buSzPts val="1000"/>
              <a:buFont typeface="Nunito Light"/>
              <a:buChar char="○"/>
              <a:defRPr/>
            </a:lvl8pPr>
            <a:lvl9pPr marL="4114800" lvl="8" indent="-292100" rtl="0">
              <a:spcBef>
                <a:spcPts val="0"/>
              </a:spcBef>
              <a:spcAft>
                <a:spcPts val="0"/>
              </a:spcAft>
              <a:buClr>
                <a:srgbClr val="434343"/>
              </a:buClr>
              <a:buSzPts val="1000"/>
              <a:buFont typeface="Nunito Light"/>
              <a:buChar char="■"/>
              <a:defRPr/>
            </a:lvl9pPr>
          </a:lstStyle>
          <a:p>
            <a:endParaRPr/>
          </a:p>
        </p:txBody>
      </p:sp>
      <p:sp>
        <p:nvSpPr>
          <p:cNvPr id="194" name="Google Shape;194;p31"/>
          <p:cNvSpPr/>
          <p:nvPr/>
        </p:nvSpPr>
        <p:spPr>
          <a:xfrm>
            <a:off x="8829925" y="1123700"/>
            <a:ext cx="108650" cy="108625"/>
          </a:xfrm>
          <a:custGeom>
            <a:avLst/>
            <a:gdLst/>
            <a:ahLst/>
            <a:cxnLst/>
            <a:rect l="l" t="t" r="r" b="b"/>
            <a:pathLst>
              <a:path w="4346" h="4345" extrusionOk="0">
                <a:moveTo>
                  <a:pt x="4027" y="337"/>
                </a:moveTo>
                <a:lnTo>
                  <a:pt x="4027" y="4008"/>
                </a:lnTo>
                <a:lnTo>
                  <a:pt x="338" y="4008"/>
                </a:lnTo>
                <a:lnTo>
                  <a:pt x="338" y="337"/>
                </a:lnTo>
                <a:close/>
                <a:moveTo>
                  <a:pt x="1" y="0"/>
                </a:moveTo>
                <a:lnTo>
                  <a:pt x="1" y="4345"/>
                </a:lnTo>
                <a:lnTo>
                  <a:pt x="4346" y="4345"/>
                </a:lnTo>
                <a:lnTo>
                  <a:pt x="4346"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1"/>
          <p:cNvSpPr/>
          <p:nvPr/>
        </p:nvSpPr>
        <p:spPr>
          <a:xfrm>
            <a:off x="9156250" y="1340450"/>
            <a:ext cx="111450" cy="110975"/>
          </a:xfrm>
          <a:custGeom>
            <a:avLst/>
            <a:gdLst/>
            <a:ahLst/>
            <a:cxnLst/>
            <a:rect l="l" t="t" r="r" b="b"/>
            <a:pathLst>
              <a:path w="4458" h="4439" extrusionOk="0">
                <a:moveTo>
                  <a:pt x="4008" y="431"/>
                </a:moveTo>
                <a:lnTo>
                  <a:pt x="4008" y="4008"/>
                </a:lnTo>
                <a:lnTo>
                  <a:pt x="431" y="4008"/>
                </a:lnTo>
                <a:lnTo>
                  <a:pt x="431" y="431"/>
                </a:lnTo>
                <a:close/>
                <a:moveTo>
                  <a:pt x="0" y="1"/>
                </a:moveTo>
                <a:lnTo>
                  <a:pt x="0" y="4439"/>
                </a:lnTo>
                <a:lnTo>
                  <a:pt x="4457" y="4439"/>
                </a:lnTo>
                <a:lnTo>
                  <a:pt x="4457"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1"/>
          <p:cNvSpPr/>
          <p:nvPr/>
        </p:nvSpPr>
        <p:spPr>
          <a:xfrm>
            <a:off x="5809850" y="214400"/>
            <a:ext cx="108625" cy="108625"/>
          </a:xfrm>
          <a:custGeom>
            <a:avLst/>
            <a:gdLst/>
            <a:ahLst/>
            <a:cxnLst/>
            <a:rect l="l" t="t" r="r" b="b"/>
            <a:pathLst>
              <a:path w="4345" h="4345" extrusionOk="0">
                <a:moveTo>
                  <a:pt x="4008" y="337"/>
                </a:moveTo>
                <a:lnTo>
                  <a:pt x="4008" y="4008"/>
                </a:lnTo>
                <a:lnTo>
                  <a:pt x="337" y="4008"/>
                </a:lnTo>
                <a:lnTo>
                  <a:pt x="337" y="337"/>
                </a:lnTo>
                <a:close/>
                <a:moveTo>
                  <a:pt x="0" y="0"/>
                </a:moveTo>
                <a:lnTo>
                  <a:pt x="0" y="4345"/>
                </a:lnTo>
                <a:lnTo>
                  <a:pt x="4345" y="4345"/>
                </a:lnTo>
                <a:lnTo>
                  <a:pt x="4345"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1"/>
          <p:cNvSpPr/>
          <p:nvPr/>
        </p:nvSpPr>
        <p:spPr>
          <a:xfrm>
            <a:off x="7079800" y="420088"/>
            <a:ext cx="164825" cy="164375"/>
          </a:xfrm>
          <a:custGeom>
            <a:avLst/>
            <a:gdLst/>
            <a:ahLst/>
            <a:cxnLst/>
            <a:rect l="l" t="t" r="r" b="b"/>
            <a:pathLst>
              <a:path w="6593" h="6575" extrusionOk="0">
                <a:moveTo>
                  <a:pt x="6256" y="338"/>
                </a:moveTo>
                <a:lnTo>
                  <a:pt x="6256" y="6237"/>
                </a:lnTo>
                <a:lnTo>
                  <a:pt x="338" y="6237"/>
                </a:lnTo>
                <a:lnTo>
                  <a:pt x="338" y="338"/>
                </a:lnTo>
                <a:close/>
                <a:moveTo>
                  <a:pt x="1" y="1"/>
                </a:moveTo>
                <a:lnTo>
                  <a:pt x="1" y="6574"/>
                </a:lnTo>
                <a:lnTo>
                  <a:pt x="6593" y="6574"/>
                </a:lnTo>
                <a:lnTo>
                  <a:pt x="6593"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1"/>
          <p:cNvSpPr/>
          <p:nvPr/>
        </p:nvSpPr>
        <p:spPr>
          <a:xfrm>
            <a:off x="7952700" y="278513"/>
            <a:ext cx="44975" cy="44500"/>
          </a:xfrm>
          <a:custGeom>
            <a:avLst/>
            <a:gdLst/>
            <a:ahLst/>
            <a:cxnLst/>
            <a:rect l="l" t="t" r="r" b="b"/>
            <a:pathLst>
              <a:path w="1799" h="1780" extrusionOk="0">
                <a:moveTo>
                  <a:pt x="1" y="1"/>
                </a:moveTo>
                <a:lnTo>
                  <a:pt x="1" y="1780"/>
                </a:lnTo>
                <a:lnTo>
                  <a:pt x="1798" y="1780"/>
                </a:lnTo>
                <a:lnTo>
                  <a:pt x="1798"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1"/>
          <p:cNvSpPr/>
          <p:nvPr/>
        </p:nvSpPr>
        <p:spPr>
          <a:xfrm>
            <a:off x="7372450" y="-69325"/>
            <a:ext cx="155925" cy="155925"/>
          </a:xfrm>
          <a:custGeom>
            <a:avLst/>
            <a:gdLst/>
            <a:ahLst/>
            <a:cxnLst/>
            <a:rect l="l" t="t" r="r" b="b"/>
            <a:pathLst>
              <a:path w="6237" h="6237" extrusionOk="0">
                <a:moveTo>
                  <a:pt x="0" y="0"/>
                </a:moveTo>
                <a:lnTo>
                  <a:pt x="0" y="6236"/>
                </a:lnTo>
                <a:lnTo>
                  <a:pt x="6236" y="6236"/>
                </a:lnTo>
                <a:lnTo>
                  <a:pt x="6236"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1"/>
          <p:cNvSpPr/>
          <p:nvPr/>
        </p:nvSpPr>
        <p:spPr>
          <a:xfrm>
            <a:off x="8464275" y="355050"/>
            <a:ext cx="155925" cy="156400"/>
          </a:xfrm>
          <a:custGeom>
            <a:avLst/>
            <a:gdLst/>
            <a:ahLst/>
            <a:cxnLst/>
            <a:rect l="l" t="t" r="r" b="b"/>
            <a:pathLst>
              <a:path w="6237" h="6256" extrusionOk="0">
                <a:moveTo>
                  <a:pt x="1" y="1"/>
                </a:moveTo>
                <a:lnTo>
                  <a:pt x="1" y="6256"/>
                </a:lnTo>
                <a:lnTo>
                  <a:pt x="6237" y="6256"/>
                </a:lnTo>
                <a:lnTo>
                  <a:pt x="6237"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1"/>
          <p:cNvSpPr/>
          <p:nvPr/>
        </p:nvSpPr>
        <p:spPr>
          <a:xfrm>
            <a:off x="7264275" y="607363"/>
            <a:ext cx="122675" cy="122675"/>
          </a:xfrm>
          <a:custGeom>
            <a:avLst/>
            <a:gdLst/>
            <a:ahLst/>
            <a:cxnLst/>
            <a:rect l="l" t="t" r="r" b="b"/>
            <a:pathLst>
              <a:path w="4907" h="4907" extrusionOk="0">
                <a:moveTo>
                  <a:pt x="0" y="1"/>
                </a:moveTo>
                <a:lnTo>
                  <a:pt x="0" y="4907"/>
                </a:lnTo>
                <a:lnTo>
                  <a:pt x="4907" y="4907"/>
                </a:lnTo>
                <a:lnTo>
                  <a:pt x="4907"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1"/>
          <p:cNvSpPr/>
          <p:nvPr/>
        </p:nvSpPr>
        <p:spPr>
          <a:xfrm>
            <a:off x="6298850" y="907625"/>
            <a:ext cx="155925" cy="155900"/>
          </a:xfrm>
          <a:custGeom>
            <a:avLst/>
            <a:gdLst/>
            <a:ahLst/>
            <a:cxnLst/>
            <a:rect l="l" t="t" r="r" b="b"/>
            <a:pathLst>
              <a:path w="6237" h="6236" extrusionOk="0">
                <a:moveTo>
                  <a:pt x="1" y="0"/>
                </a:moveTo>
                <a:lnTo>
                  <a:pt x="1" y="6236"/>
                </a:lnTo>
                <a:lnTo>
                  <a:pt x="6237" y="6236"/>
                </a:lnTo>
                <a:lnTo>
                  <a:pt x="6237"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1"/>
          <p:cNvSpPr/>
          <p:nvPr/>
        </p:nvSpPr>
        <p:spPr>
          <a:xfrm>
            <a:off x="-83000" y="4540463"/>
            <a:ext cx="164825" cy="164375"/>
          </a:xfrm>
          <a:custGeom>
            <a:avLst/>
            <a:gdLst/>
            <a:ahLst/>
            <a:cxnLst/>
            <a:rect l="l" t="t" r="r" b="b"/>
            <a:pathLst>
              <a:path w="6593" h="6575" extrusionOk="0">
                <a:moveTo>
                  <a:pt x="6256" y="338"/>
                </a:moveTo>
                <a:lnTo>
                  <a:pt x="6256" y="6237"/>
                </a:lnTo>
                <a:lnTo>
                  <a:pt x="338" y="6237"/>
                </a:lnTo>
                <a:lnTo>
                  <a:pt x="338" y="338"/>
                </a:lnTo>
                <a:close/>
                <a:moveTo>
                  <a:pt x="1" y="1"/>
                </a:moveTo>
                <a:lnTo>
                  <a:pt x="1" y="6574"/>
                </a:lnTo>
                <a:lnTo>
                  <a:pt x="6593" y="6574"/>
                </a:lnTo>
                <a:lnTo>
                  <a:pt x="6593"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1"/>
          <p:cNvSpPr/>
          <p:nvPr/>
        </p:nvSpPr>
        <p:spPr>
          <a:xfrm>
            <a:off x="101475" y="4727738"/>
            <a:ext cx="122675" cy="122675"/>
          </a:xfrm>
          <a:custGeom>
            <a:avLst/>
            <a:gdLst/>
            <a:ahLst/>
            <a:cxnLst/>
            <a:rect l="l" t="t" r="r" b="b"/>
            <a:pathLst>
              <a:path w="4907" h="4907" extrusionOk="0">
                <a:moveTo>
                  <a:pt x="0" y="1"/>
                </a:moveTo>
                <a:lnTo>
                  <a:pt x="0" y="4907"/>
                </a:lnTo>
                <a:lnTo>
                  <a:pt x="4907" y="4907"/>
                </a:lnTo>
                <a:lnTo>
                  <a:pt x="4907"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05"/>
        <p:cNvGrpSpPr/>
        <p:nvPr/>
      </p:nvGrpSpPr>
      <p:grpSpPr>
        <a:xfrm>
          <a:off x="0" y="0"/>
          <a:ext cx="0" cy="0"/>
          <a:chOff x="0" y="0"/>
          <a:chExt cx="0" cy="0"/>
        </a:xfrm>
      </p:grpSpPr>
      <p:sp>
        <p:nvSpPr>
          <p:cNvPr id="206" name="Google Shape;206;p32"/>
          <p:cNvSpPr txBox="1">
            <a:spLocks noGrp="1"/>
          </p:cNvSpPr>
          <p:nvPr>
            <p:ph type="title" hasCustomPrompt="1"/>
          </p:nvPr>
        </p:nvSpPr>
        <p:spPr>
          <a:xfrm>
            <a:off x="1733725" y="856650"/>
            <a:ext cx="5676600" cy="1230300"/>
          </a:xfrm>
          <a:prstGeom prst="rect">
            <a:avLst/>
          </a:prstGeom>
        </p:spPr>
        <p:txBody>
          <a:bodyPr spcFirstLastPara="1" wrap="square" lIns="68575" tIns="34275" rIns="68575" bIns="34275" anchor="b" anchorCtr="0">
            <a:noAutofit/>
          </a:bodyPr>
          <a:lstStyle>
            <a:lvl1pPr lvl="0" algn="ctr" rtl="0">
              <a:spcBef>
                <a:spcPts val="0"/>
              </a:spcBef>
              <a:spcAft>
                <a:spcPts val="0"/>
              </a:spcAft>
              <a:buSzPts val="12000"/>
              <a:buNone/>
              <a:defRPr sz="8000">
                <a:solidFill>
                  <a:schemeClr val="accent2"/>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07" name="Google Shape;207;p32"/>
          <p:cNvSpPr txBox="1">
            <a:spLocks noGrp="1"/>
          </p:cNvSpPr>
          <p:nvPr>
            <p:ph type="body" idx="1"/>
          </p:nvPr>
        </p:nvSpPr>
        <p:spPr>
          <a:xfrm>
            <a:off x="3208075" y="2086950"/>
            <a:ext cx="2727900" cy="715500"/>
          </a:xfrm>
          <a:prstGeom prst="rect">
            <a:avLst/>
          </a:prstGeom>
          <a:noFill/>
          <a:ln>
            <a:noFill/>
          </a:ln>
        </p:spPr>
        <p:txBody>
          <a:bodyPr spcFirstLastPara="1" wrap="square" lIns="91425" tIns="91425" rIns="91425" bIns="91425" anchor="ctr" anchorCtr="0">
            <a:noAutofit/>
          </a:bodyPr>
          <a:lstStyle>
            <a:lvl1pPr marL="457200" lvl="0" indent="-317500" algn="ctr" rtl="0">
              <a:spcBef>
                <a:spcPts val="0"/>
              </a:spcBef>
              <a:spcAft>
                <a:spcPts val="0"/>
              </a:spcAft>
              <a:buSzPts val="14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grpSp>
        <p:nvGrpSpPr>
          <p:cNvPr id="208" name="Google Shape;208;p32"/>
          <p:cNvGrpSpPr/>
          <p:nvPr/>
        </p:nvGrpSpPr>
        <p:grpSpPr>
          <a:xfrm>
            <a:off x="722446" y="3412541"/>
            <a:ext cx="7699120" cy="1883463"/>
            <a:chOff x="4558950" y="838825"/>
            <a:chExt cx="2813800" cy="688350"/>
          </a:xfrm>
        </p:grpSpPr>
        <p:sp>
          <p:nvSpPr>
            <p:cNvPr id="209" name="Google Shape;209;p32"/>
            <p:cNvSpPr/>
            <p:nvPr/>
          </p:nvSpPr>
          <p:spPr>
            <a:xfrm>
              <a:off x="6067275" y="838825"/>
              <a:ext cx="46025" cy="39525"/>
            </a:xfrm>
            <a:custGeom>
              <a:avLst/>
              <a:gdLst/>
              <a:ahLst/>
              <a:cxnLst/>
              <a:rect l="l" t="t" r="r" b="b"/>
              <a:pathLst>
                <a:path w="1841" h="1581" extrusionOk="0">
                  <a:moveTo>
                    <a:pt x="1059" y="0"/>
                  </a:moveTo>
                  <a:cubicBezTo>
                    <a:pt x="353" y="0"/>
                    <a:pt x="1" y="857"/>
                    <a:pt x="492" y="1348"/>
                  </a:cubicBezTo>
                  <a:cubicBezTo>
                    <a:pt x="656" y="1508"/>
                    <a:pt x="856" y="1580"/>
                    <a:pt x="1051" y="1580"/>
                  </a:cubicBezTo>
                  <a:cubicBezTo>
                    <a:pt x="1456" y="1580"/>
                    <a:pt x="1840" y="1270"/>
                    <a:pt x="1840" y="794"/>
                  </a:cubicBezTo>
                  <a:cubicBezTo>
                    <a:pt x="1840" y="353"/>
                    <a:pt x="1487" y="0"/>
                    <a:pt x="1059"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2"/>
            <p:cNvSpPr/>
            <p:nvPr/>
          </p:nvSpPr>
          <p:spPr>
            <a:xfrm>
              <a:off x="4703850" y="911275"/>
              <a:ext cx="2580700" cy="613375"/>
            </a:xfrm>
            <a:custGeom>
              <a:avLst/>
              <a:gdLst/>
              <a:ahLst/>
              <a:cxnLst/>
              <a:rect l="l" t="t" r="r" b="b"/>
              <a:pathLst>
                <a:path w="103228" h="24535" extrusionOk="0">
                  <a:moveTo>
                    <a:pt x="47431" y="0"/>
                  </a:moveTo>
                  <a:lnTo>
                    <a:pt x="34779" y="13685"/>
                  </a:lnTo>
                  <a:lnTo>
                    <a:pt x="20906" y="18309"/>
                  </a:lnTo>
                  <a:lnTo>
                    <a:pt x="15412" y="16898"/>
                  </a:lnTo>
                  <a:lnTo>
                    <a:pt x="9061" y="9892"/>
                  </a:lnTo>
                  <a:lnTo>
                    <a:pt x="1" y="24459"/>
                  </a:lnTo>
                  <a:lnTo>
                    <a:pt x="127" y="24534"/>
                  </a:lnTo>
                  <a:lnTo>
                    <a:pt x="9086" y="10131"/>
                  </a:lnTo>
                  <a:lnTo>
                    <a:pt x="15336" y="17024"/>
                  </a:lnTo>
                  <a:lnTo>
                    <a:pt x="20893" y="18448"/>
                  </a:lnTo>
                  <a:lnTo>
                    <a:pt x="20918" y="18461"/>
                  </a:lnTo>
                  <a:lnTo>
                    <a:pt x="34855" y="13811"/>
                  </a:lnTo>
                  <a:lnTo>
                    <a:pt x="47431" y="215"/>
                  </a:lnTo>
                  <a:lnTo>
                    <a:pt x="59099" y="12778"/>
                  </a:lnTo>
                  <a:lnTo>
                    <a:pt x="67479" y="19620"/>
                  </a:lnTo>
                  <a:lnTo>
                    <a:pt x="76513" y="18196"/>
                  </a:lnTo>
                  <a:lnTo>
                    <a:pt x="82209" y="19885"/>
                  </a:lnTo>
                  <a:lnTo>
                    <a:pt x="88661" y="9035"/>
                  </a:lnTo>
                  <a:lnTo>
                    <a:pt x="95138" y="5860"/>
                  </a:lnTo>
                  <a:lnTo>
                    <a:pt x="103101" y="24496"/>
                  </a:lnTo>
                  <a:lnTo>
                    <a:pt x="103227" y="24433"/>
                  </a:lnTo>
                  <a:lnTo>
                    <a:pt x="95213" y="5671"/>
                  </a:lnTo>
                  <a:lnTo>
                    <a:pt x="88585" y="8922"/>
                  </a:lnTo>
                  <a:lnTo>
                    <a:pt x="88560" y="8934"/>
                  </a:lnTo>
                  <a:lnTo>
                    <a:pt x="82146" y="19708"/>
                  </a:lnTo>
                  <a:lnTo>
                    <a:pt x="76539" y="18057"/>
                  </a:lnTo>
                  <a:lnTo>
                    <a:pt x="76513" y="18045"/>
                  </a:lnTo>
                  <a:lnTo>
                    <a:pt x="67529" y="19469"/>
                  </a:lnTo>
                  <a:lnTo>
                    <a:pt x="59187" y="12664"/>
                  </a:lnTo>
                  <a:lnTo>
                    <a:pt x="47431"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2"/>
            <p:cNvSpPr/>
            <p:nvPr/>
          </p:nvSpPr>
          <p:spPr>
            <a:xfrm>
              <a:off x="4704175" y="930800"/>
              <a:ext cx="2582575" cy="595725"/>
            </a:xfrm>
            <a:custGeom>
              <a:avLst/>
              <a:gdLst/>
              <a:ahLst/>
              <a:cxnLst/>
              <a:rect l="l" t="t" r="r" b="b"/>
              <a:pathLst>
                <a:path w="103303" h="23829" extrusionOk="0">
                  <a:moveTo>
                    <a:pt x="67125" y="1"/>
                  </a:moveTo>
                  <a:lnTo>
                    <a:pt x="58065" y="5948"/>
                  </a:lnTo>
                  <a:lnTo>
                    <a:pt x="47115" y="9817"/>
                  </a:lnTo>
                  <a:lnTo>
                    <a:pt x="41747" y="17995"/>
                  </a:lnTo>
                  <a:lnTo>
                    <a:pt x="26941" y="870"/>
                  </a:lnTo>
                  <a:lnTo>
                    <a:pt x="19822" y="13421"/>
                  </a:lnTo>
                  <a:lnTo>
                    <a:pt x="8758" y="16054"/>
                  </a:lnTo>
                  <a:lnTo>
                    <a:pt x="8733" y="16054"/>
                  </a:lnTo>
                  <a:lnTo>
                    <a:pt x="1" y="23665"/>
                  </a:lnTo>
                  <a:lnTo>
                    <a:pt x="101" y="23766"/>
                  </a:lnTo>
                  <a:lnTo>
                    <a:pt x="8809" y="16180"/>
                  </a:lnTo>
                  <a:lnTo>
                    <a:pt x="19885" y="13547"/>
                  </a:lnTo>
                  <a:lnTo>
                    <a:pt x="19910" y="13547"/>
                  </a:lnTo>
                  <a:lnTo>
                    <a:pt x="26966" y="1122"/>
                  </a:lnTo>
                  <a:lnTo>
                    <a:pt x="41697" y="18158"/>
                  </a:lnTo>
                  <a:lnTo>
                    <a:pt x="41760" y="18234"/>
                  </a:lnTo>
                  <a:lnTo>
                    <a:pt x="47203" y="9930"/>
                  </a:lnTo>
                  <a:lnTo>
                    <a:pt x="58116" y="6087"/>
                  </a:lnTo>
                  <a:lnTo>
                    <a:pt x="67088" y="190"/>
                  </a:lnTo>
                  <a:lnTo>
                    <a:pt x="73224" y="8884"/>
                  </a:lnTo>
                  <a:lnTo>
                    <a:pt x="73262" y="8935"/>
                  </a:lnTo>
                  <a:lnTo>
                    <a:pt x="81125" y="5583"/>
                  </a:lnTo>
                  <a:lnTo>
                    <a:pt x="94091" y="13408"/>
                  </a:lnTo>
                  <a:lnTo>
                    <a:pt x="103189" y="23829"/>
                  </a:lnTo>
                  <a:lnTo>
                    <a:pt x="103303" y="23728"/>
                  </a:lnTo>
                  <a:lnTo>
                    <a:pt x="94192" y="13307"/>
                  </a:lnTo>
                  <a:lnTo>
                    <a:pt x="81138" y="5419"/>
                  </a:lnTo>
                  <a:lnTo>
                    <a:pt x="73312" y="8758"/>
                  </a:lnTo>
                  <a:lnTo>
                    <a:pt x="67125"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2"/>
            <p:cNvSpPr/>
            <p:nvPr/>
          </p:nvSpPr>
          <p:spPr>
            <a:xfrm>
              <a:off x="4904225" y="1145950"/>
              <a:ext cx="46000" cy="39350"/>
            </a:xfrm>
            <a:custGeom>
              <a:avLst/>
              <a:gdLst/>
              <a:ahLst/>
              <a:cxnLst/>
              <a:rect l="l" t="t" r="r" b="b"/>
              <a:pathLst>
                <a:path w="1840" h="1574" extrusionOk="0">
                  <a:moveTo>
                    <a:pt x="1059" y="1"/>
                  </a:moveTo>
                  <a:cubicBezTo>
                    <a:pt x="353" y="1"/>
                    <a:pt x="0" y="845"/>
                    <a:pt x="504" y="1337"/>
                  </a:cubicBezTo>
                  <a:cubicBezTo>
                    <a:pt x="664" y="1501"/>
                    <a:pt x="861" y="1574"/>
                    <a:pt x="1054" y="1574"/>
                  </a:cubicBezTo>
                  <a:cubicBezTo>
                    <a:pt x="1455" y="1574"/>
                    <a:pt x="1840" y="1258"/>
                    <a:pt x="1840" y="782"/>
                  </a:cubicBezTo>
                  <a:cubicBezTo>
                    <a:pt x="1840" y="354"/>
                    <a:pt x="1487" y="1"/>
                    <a:pt x="1059"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2"/>
            <p:cNvSpPr/>
            <p:nvPr/>
          </p:nvSpPr>
          <p:spPr>
            <a:xfrm>
              <a:off x="5062350" y="1316075"/>
              <a:ext cx="46025" cy="39350"/>
            </a:xfrm>
            <a:custGeom>
              <a:avLst/>
              <a:gdLst/>
              <a:ahLst/>
              <a:cxnLst/>
              <a:rect l="l" t="t" r="r" b="b"/>
              <a:pathLst>
                <a:path w="1841" h="1574" extrusionOk="0">
                  <a:moveTo>
                    <a:pt x="1059" y="0"/>
                  </a:moveTo>
                  <a:cubicBezTo>
                    <a:pt x="354" y="0"/>
                    <a:pt x="1" y="845"/>
                    <a:pt x="492" y="1336"/>
                  </a:cubicBezTo>
                  <a:cubicBezTo>
                    <a:pt x="656" y="1500"/>
                    <a:pt x="856" y="1573"/>
                    <a:pt x="1051" y="1573"/>
                  </a:cubicBezTo>
                  <a:cubicBezTo>
                    <a:pt x="1456" y="1573"/>
                    <a:pt x="1841" y="1258"/>
                    <a:pt x="1841" y="782"/>
                  </a:cubicBezTo>
                  <a:cubicBezTo>
                    <a:pt x="1841" y="353"/>
                    <a:pt x="1488" y="0"/>
                    <a:pt x="1059" y="0"/>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2"/>
            <p:cNvSpPr/>
            <p:nvPr/>
          </p:nvSpPr>
          <p:spPr>
            <a:xfrm>
              <a:off x="5209475" y="1350400"/>
              <a:ext cx="39725" cy="39725"/>
            </a:xfrm>
            <a:custGeom>
              <a:avLst/>
              <a:gdLst/>
              <a:ahLst/>
              <a:cxnLst/>
              <a:rect l="l" t="t" r="r" b="b"/>
              <a:pathLst>
                <a:path w="1589" h="1589" extrusionOk="0">
                  <a:moveTo>
                    <a:pt x="794" y="1"/>
                  </a:moveTo>
                  <a:cubicBezTo>
                    <a:pt x="353" y="1"/>
                    <a:pt x="0" y="354"/>
                    <a:pt x="0" y="795"/>
                  </a:cubicBezTo>
                  <a:cubicBezTo>
                    <a:pt x="0" y="1223"/>
                    <a:pt x="353" y="1589"/>
                    <a:pt x="794" y="1589"/>
                  </a:cubicBezTo>
                  <a:cubicBezTo>
                    <a:pt x="1235" y="1589"/>
                    <a:pt x="1588" y="1223"/>
                    <a:pt x="1588" y="795"/>
                  </a:cubicBezTo>
                  <a:cubicBezTo>
                    <a:pt x="1588" y="354"/>
                    <a:pt x="1235" y="1"/>
                    <a:pt x="794"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2"/>
            <p:cNvSpPr/>
            <p:nvPr/>
          </p:nvSpPr>
          <p:spPr>
            <a:xfrm>
              <a:off x="5173875" y="1248975"/>
              <a:ext cx="46025" cy="39450"/>
            </a:xfrm>
            <a:custGeom>
              <a:avLst/>
              <a:gdLst/>
              <a:ahLst/>
              <a:cxnLst/>
              <a:rect l="l" t="t" r="r" b="b"/>
              <a:pathLst>
                <a:path w="1841" h="1578" extrusionOk="0">
                  <a:moveTo>
                    <a:pt x="1059" y="0"/>
                  </a:moveTo>
                  <a:cubicBezTo>
                    <a:pt x="353" y="0"/>
                    <a:pt x="0" y="845"/>
                    <a:pt x="505" y="1349"/>
                  </a:cubicBezTo>
                  <a:cubicBezTo>
                    <a:pt x="663" y="1507"/>
                    <a:pt x="858" y="1578"/>
                    <a:pt x="1049" y="1578"/>
                  </a:cubicBezTo>
                  <a:cubicBezTo>
                    <a:pt x="1452" y="1578"/>
                    <a:pt x="1840" y="1264"/>
                    <a:pt x="1840" y="794"/>
                  </a:cubicBezTo>
                  <a:cubicBezTo>
                    <a:pt x="1840" y="353"/>
                    <a:pt x="1487" y="0"/>
                    <a:pt x="1059"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2"/>
            <p:cNvSpPr/>
            <p:nvPr/>
          </p:nvSpPr>
          <p:spPr>
            <a:xfrm>
              <a:off x="5352500" y="938375"/>
              <a:ext cx="46000" cy="39500"/>
            </a:xfrm>
            <a:custGeom>
              <a:avLst/>
              <a:gdLst/>
              <a:ahLst/>
              <a:cxnLst/>
              <a:rect l="l" t="t" r="r" b="b"/>
              <a:pathLst>
                <a:path w="1840" h="1580" extrusionOk="0">
                  <a:moveTo>
                    <a:pt x="1059" y="0"/>
                  </a:moveTo>
                  <a:cubicBezTo>
                    <a:pt x="353" y="0"/>
                    <a:pt x="0" y="857"/>
                    <a:pt x="504" y="1348"/>
                  </a:cubicBezTo>
                  <a:cubicBezTo>
                    <a:pt x="664" y="1508"/>
                    <a:pt x="861" y="1580"/>
                    <a:pt x="1054" y="1580"/>
                  </a:cubicBezTo>
                  <a:cubicBezTo>
                    <a:pt x="1455" y="1580"/>
                    <a:pt x="1840" y="1270"/>
                    <a:pt x="1840" y="794"/>
                  </a:cubicBezTo>
                  <a:cubicBezTo>
                    <a:pt x="1840" y="353"/>
                    <a:pt x="1487" y="0"/>
                    <a:pt x="1059"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2"/>
            <p:cNvSpPr/>
            <p:nvPr/>
          </p:nvSpPr>
          <p:spPr>
            <a:xfrm>
              <a:off x="5722650" y="1358275"/>
              <a:ext cx="46000" cy="39525"/>
            </a:xfrm>
            <a:custGeom>
              <a:avLst/>
              <a:gdLst/>
              <a:ahLst/>
              <a:cxnLst/>
              <a:rect l="l" t="t" r="r" b="b"/>
              <a:pathLst>
                <a:path w="1840" h="1581" extrusionOk="0">
                  <a:moveTo>
                    <a:pt x="1046" y="1"/>
                  </a:moveTo>
                  <a:cubicBezTo>
                    <a:pt x="353" y="1"/>
                    <a:pt x="0" y="858"/>
                    <a:pt x="492" y="1349"/>
                  </a:cubicBezTo>
                  <a:cubicBezTo>
                    <a:pt x="655" y="1509"/>
                    <a:pt x="855" y="1581"/>
                    <a:pt x="1050" y="1581"/>
                  </a:cubicBezTo>
                  <a:cubicBezTo>
                    <a:pt x="1455" y="1581"/>
                    <a:pt x="1840" y="1271"/>
                    <a:pt x="1840" y="795"/>
                  </a:cubicBezTo>
                  <a:cubicBezTo>
                    <a:pt x="1840" y="354"/>
                    <a:pt x="1487" y="1"/>
                    <a:pt x="1046"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2"/>
            <p:cNvSpPr/>
            <p:nvPr/>
          </p:nvSpPr>
          <p:spPr>
            <a:xfrm>
              <a:off x="5859350" y="1157300"/>
              <a:ext cx="46025" cy="39450"/>
            </a:xfrm>
            <a:custGeom>
              <a:avLst/>
              <a:gdLst/>
              <a:ahLst/>
              <a:cxnLst/>
              <a:rect l="l" t="t" r="r" b="b"/>
              <a:pathLst>
                <a:path w="1841" h="1578" extrusionOk="0">
                  <a:moveTo>
                    <a:pt x="1059" y="1"/>
                  </a:moveTo>
                  <a:cubicBezTo>
                    <a:pt x="354" y="1"/>
                    <a:pt x="1" y="845"/>
                    <a:pt x="492" y="1349"/>
                  </a:cubicBezTo>
                  <a:cubicBezTo>
                    <a:pt x="655" y="1507"/>
                    <a:pt x="852" y="1578"/>
                    <a:pt x="1046" y="1578"/>
                  </a:cubicBezTo>
                  <a:cubicBezTo>
                    <a:pt x="1453" y="1578"/>
                    <a:pt x="1841" y="1264"/>
                    <a:pt x="1841" y="794"/>
                  </a:cubicBezTo>
                  <a:cubicBezTo>
                    <a:pt x="1841" y="353"/>
                    <a:pt x="1488" y="1"/>
                    <a:pt x="1059"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2"/>
            <p:cNvSpPr/>
            <p:nvPr/>
          </p:nvSpPr>
          <p:spPr>
            <a:xfrm>
              <a:off x="6131225" y="1060900"/>
              <a:ext cx="46025" cy="39350"/>
            </a:xfrm>
            <a:custGeom>
              <a:avLst/>
              <a:gdLst/>
              <a:ahLst/>
              <a:cxnLst/>
              <a:rect l="l" t="t" r="r" b="b"/>
              <a:pathLst>
                <a:path w="1841" h="1574" extrusionOk="0">
                  <a:moveTo>
                    <a:pt x="1059" y="1"/>
                  </a:moveTo>
                  <a:cubicBezTo>
                    <a:pt x="353" y="1"/>
                    <a:pt x="1" y="845"/>
                    <a:pt x="492" y="1336"/>
                  </a:cubicBezTo>
                  <a:cubicBezTo>
                    <a:pt x="656" y="1500"/>
                    <a:pt x="856" y="1574"/>
                    <a:pt x="1051" y="1574"/>
                  </a:cubicBezTo>
                  <a:cubicBezTo>
                    <a:pt x="1456" y="1574"/>
                    <a:pt x="1840" y="1258"/>
                    <a:pt x="1840" y="782"/>
                  </a:cubicBezTo>
                  <a:cubicBezTo>
                    <a:pt x="1840" y="341"/>
                    <a:pt x="1487" y="1"/>
                    <a:pt x="1059"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2"/>
            <p:cNvSpPr/>
            <p:nvPr/>
          </p:nvSpPr>
          <p:spPr>
            <a:xfrm>
              <a:off x="6358050" y="914425"/>
              <a:ext cx="46000" cy="39350"/>
            </a:xfrm>
            <a:custGeom>
              <a:avLst/>
              <a:gdLst/>
              <a:ahLst/>
              <a:cxnLst/>
              <a:rect l="l" t="t" r="r" b="b"/>
              <a:pathLst>
                <a:path w="1840" h="1574" extrusionOk="0">
                  <a:moveTo>
                    <a:pt x="1059" y="0"/>
                  </a:moveTo>
                  <a:cubicBezTo>
                    <a:pt x="353" y="0"/>
                    <a:pt x="0" y="845"/>
                    <a:pt x="504" y="1336"/>
                  </a:cubicBezTo>
                  <a:cubicBezTo>
                    <a:pt x="664" y="1500"/>
                    <a:pt x="861" y="1573"/>
                    <a:pt x="1054" y="1573"/>
                  </a:cubicBezTo>
                  <a:cubicBezTo>
                    <a:pt x="1455" y="1573"/>
                    <a:pt x="1840" y="1258"/>
                    <a:pt x="1840" y="782"/>
                  </a:cubicBezTo>
                  <a:cubicBezTo>
                    <a:pt x="1840" y="353"/>
                    <a:pt x="1487" y="0"/>
                    <a:pt x="1059"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2"/>
            <p:cNvSpPr/>
            <p:nvPr/>
          </p:nvSpPr>
          <p:spPr>
            <a:xfrm>
              <a:off x="6510200" y="1128325"/>
              <a:ext cx="46025" cy="39450"/>
            </a:xfrm>
            <a:custGeom>
              <a:avLst/>
              <a:gdLst/>
              <a:ahLst/>
              <a:cxnLst/>
              <a:rect l="l" t="t" r="r" b="b"/>
              <a:pathLst>
                <a:path w="1841" h="1578" extrusionOk="0">
                  <a:moveTo>
                    <a:pt x="1046" y="0"/>
                  </a:moveTo>
                  <a:cubicBezTo>
                    <a:pt x="353" y="0"/>
                    <a:pt x="0" y="845"/>
                    <a:pt x="492" y="1349"/>
                  </a:cubicBezTo>
                  <a:cubicBezTo>
                    <a:pt x="650" y="1507"/>
                    <a:pt x="846" y="1578"/>
                    <a:pt x="1039" y="1578"/>
                  </a:cubicBezTo>
                  <a:cubicBezTo>
                    <a:pt x="1446" y="1578"/>
                    <a:pt x="1840" y="1264"/>
                    <a:pt x="1840" y="794"/>
                  </a:cubicBezTo>
                  <a:cubicBezTo>
                    <a:pt x="1840" y="353"/>
                    <a:pt x="1487" y="0"/>
                    <a:pt x="1046"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2"/>
            <p:cNvSpPr/>
            <p:nvPr/>
          </p:nvSpPr>
          <p:spPr>
            <a:xfrm>
              <a:off x="6708025" y="1051150"/>
              <a:ext cx="46025" cy="39425"/>
            </a:xfrm>
            <a:custGeom>
              <a:avLst/>
              <a:gdLst/>
              <a:ahLst/>
              <a:cxnLst/>
              <a:rect l="l" t="t" r="r" b="b"/>
              <a:pathLst>
                <a:path w="1841" h="1577" extrusionOk="0">
                  <a:moveTo>
                    <a:pt x="1059" y="0"/>
                  </a:moveTo>
                  <a:cubicBezTo>
                    <a:pt x="354" y="0"/>
                    <a:pt x="1" y="844"/>
                    <a:pt x="492" y="1348"/>
                  </a:cubicBezTo>
                  <a:cubicBezTo>
                    <a:pt x="654" y="1506"/>
                    <a:pt x="851" y="1577"/>
                    <a:pt x="1044" y="1577"/>
                  </a:cubicBezTo>
                  <a:cubicBezTo>
                    <a:pt x="1451" y="1577"/>
                    <a:pt x="1840" y="1260"/>
                    <a:pt x="1840" y="781"/>
                  </a:cubicBezTo>
                  <a:cubicBezTo>
                    <a:pt x="1840" y="353"/>
                    <a:pt x="1488" y="0"/>
                    <a:pt x="1059"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2"/>
            <p:cNvSpPr/>
            <p:nvPr/>
          </p:nvSpPr>
          <p:spPr>
            <a:xfrm>
              <a:off x="7033125" y="1244875"/>
              <a:ext cx="46025" cy="39450"/>
            </a:xfrm>
            <a:custGeom>
              <a:avLst/>
              <a:gdLst/>
              <a:ahLst/>
              <a:cxnLst/>
              <a:rect l="l" t="t" r="r" b="b"/>
              <a:pathLst>
                <a:path w="1841" h="1578" extrusionOk="0">
                  <a:moveTo>
                    <a:pt x="1047" y="1"/>
                  </a:moveTo>
                  <a:cubicBezTo>
                    <a:pt x="341" y="1"/>
                    <a:pt x="1" y="858"/>
                    <a:pt x="492" y="1349"/>
                  </a:cubicBezTo>
                  <a:cubicBezTo>
                    <a:pt x="651" y="1507"/>
                    <a:pt x="847" y="1578"/>
                    <a:pt x="1040" y="1578"/>
                  </a:cubicBezTo>
                  <a:cubicBezTo>
                    <a:pt x="1447" y="1578"/>
                    <a:pt x="1841" y="1264"/>
                    <a:pt x="1841" y="795"/>
                  </a:cubicBezTo>
                  <a:cubicBezTo>
                    <a:pt x="1841" y="353"/>
                    <a:pt x="1488" y="1"/>
                    <a:pt x="1047"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2"/>
            <p:cNvSpPr/>
            <p:nvPr/>
          </p:nvSpPr>
          <p:spPr>
            <a:xfrm>
              <a:off x="4898850" y="1313550"/>
              <a:ext cx="46025" cy="39350"/>
            </a:xfrm>
            <a:custGeom>
              <a:avLst/>
              <a:gdLst/>
              <a:ahLst/>
              <a:cxnLst/>
              <a:rect l="l" t="t" r="r" b="b"/>
              <a:pathLst>
                <a:path w="1841" h="1574" extrusionOk="0">
                  <a:moveTo>
                    <a:pt x="1059" y="1"/>
                  </a:moveTo>
                  <a:cubicBezTo>
                    <a:pt x="354" y="1"/>
                    <a:pt x="1" y="845"/>
                    <a:pt x="492" y="1336"/>
                  </a:cubicBezTo>
                  <a:cubicBezTo>
                    <a:pt x="656" y="1500"/>
                    <a:pt x="856" y="1574"/>
                    <a:pt x="1051" y="1574"/>
                  </a:cubicBezTo>
                  <a:cubicBezTo>
                    <a:pt x="1456" y="1574"/>
                    <a:pt x="1841" y="1258"/>
                    <a:pt x="1841" y="782"/>
                  </a:cubicBezTo>
                  <a:cubicBezTo>
                    <a:pt x="1841" y="341"/>
                    <a:pt x="1488" y="1"/>
                    <a:pt x="1059"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2"/>
            <p:cNvSpPr/>
            <p:nvPr/>
          </p:nvSpPr>
          <p:spPr>
            <a:xfrm>
              <a:off x="5551575" y="1234800"/>
              <a:ext cx="46025" cy="39350"/>
            </a:xfrm>
            <a:custGeom>
              <a:avLst/>
              <a:gdLst/>
              <a:ahLst/>
              <a:cxnLst/>
              <a:rect l="l" t="t" r="r" b="b"/>
              <a:pathLst>
                <a:path w="1841" h="1574" extrusionOk="0">
                  <a:moveTo>
                    <a:pt x="1059" y="0"/>
                  </a:moveTo>
                  <a:cubicBezTo>
                    <a:pt x="354" y="0"/>
                    <a:pt x="1" y="845"/>
                    <a:pt x="505" y="1336"/>
                  </a:cubicBezTo>
                  <a:cubicBezTo>
                    <a:pt x="665" y="1500"/>
                    <a:pt x="862" y="1573"/>
                    <a:pt x="1055" y="1573"/>
                  </a:cubicBezTo>
                  <a:cubicBezTo>
                    <a:pt x="1456" y="1573"/>
                    <a:pt x="1841" y="1258"/>
                    <a:pt x="1841" y="782"/>
                  </a:cubicBezTo>
                  <a:cubicBezTo>
                    <a:pt x="1841" y="341"/>
                    <a:pt x="1488" y="0"/>
                    <a:pt x="1059" y="0"/>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2"/>
            <p:cNvSpPr/>
            <p:nvPr/>
          </p:nvSpPr>
          <p:spPr>
            <a:xfrm>
              <a:off x="5887400" y="907725"/>
              <a:ext cx="45075" cy="39575"/>
            </a:xfrm>
            <a:custGeom>
              <a:avLst/>
              <a:gdLst/>
              <a:ahLst/>
              <a:cxnLst/>
              <a:rect l="l" t="t" r="r" b="b"/>
              <a:pathLst>
                <a:path w="1803" h="1583" extrusionOk="0">
                  <a:moveTo>
                    <a:pt x="896" y="1"/>
                  </a:moveTo>
                  <a:cubicBezTo>
                    <a:pt x="589" y="1"/>
                    <a:pt x="299" y="182"/>
                    <a:pt x="177" y="483"/>
                  </a:cubicBezTo>
                  <a:cubicBezTo>
                    <a:pt x="0" y="886"/>
                    <a:pt x="189" y="1352"/>
                    <a:pt x="593" y="1516"/>
                  </a:cubicBezTo>
                  <a:cubicBezTo>
                    <a:pt x="695" y="1561"/>
                    <a:pt x="802" y="1582"/>
                    <a:pt x="907" y="1582"/>
                  </a:cubicBezTo>
                  <a:cubicBezTo>
                    <a:pt x="1215" y="1582"/>
                    <a:pt x="1507" y="1400"/>
                    <a:pt x="1639" y="1100"/>
                  </a:cubicBezTo>
                  <a:cubicBezTo>
                    <a:pt x="1802" y="697"/>
                    <a:pt x="1613" y="231"/>
                    <a:pt x="1210" y="67"/>
                  </a:cubicBezTo>
                  <a:cubicBezTo>
                    <a:pt x="1107" y="22"/>
                    <a:pt x="1001" y="1"/>
                    <a:pt x="896"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2"/>
            <p:cNvSpPr/>
            <p:nvPr/>
          </p:nvSpPr>
          <p:spPr>
            <a:xfrm>
              <a:off x="6166200" y="1209275"/>
              <a:ext cx="39700" cy="39725"/>
            </a:xfrm>
            <a:custGeom>
              <a:avLst/>
              <a:gdLst/>
              <a:ahLst/>
              <a:cxnLst/>
              <a:rect l="l" t="t" r="r" b="b"/>
              <a:pathLst>
                <a:path w="1588" h="1589" extrusionOk="0">
                  <a:moveTo>
                    <a:pt x="794" y="1"/>
                  </a:moveTo>
                  <a:cubicBezTo>
                    <a:pt x="366" y="1"/>
                    <a:pt x="0" y="354"/>
                    <a:pt x="0" y="795"/>
                  </a:cubicBezTo>
                  <a:cubicBezTo>
                    <a:pt x="0" y="1223"/>
                    <a:pt x="366" y="1588"/>
                    <a:pt x="794" y="1588"/>
                  </a:cubicBezTo>
                  <a:cubicBezTo>
                    <a:pt x="1235" y="1588"/>
                    <a:pt x="1588" y="1223"/>
                    <a:pt x="1588" y="795"/>
                  </a:cubicBezTo>
                  <a:cubicBezTo>
                    <a:pt x="1588" y="354"/>
                    <a:pt x="1235" y="1"/>
                    <a:pt x="794"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2"/>
            <p:cNvSpPr/>
            <p:nvPr/>
          </p:nvSpPr>
          <p:spPr>
            <a:xfrm>
              <a:off x="6373800" y="1380650"/>
              <a:ext cx="39700" cy="39400"/>
            </a:xfrm>
            <a:custGeom>
              <a:avLst/>
              <a:gdLst/>
              <a:ahLst/>
              <a:cxnLst/>
              <a:rect l="l" t="t" r="r" b="b"/>
              <a:pathLst>
                <a:path w="1588" h="1576" extrusionOk="0">
                  <a:moveTo>
                    <a:pt x="794" y="1"/>
                  </a:moveTo>
                  <a:cubicBezTo>
                    <a:pt x="353" y="1"/>
                    <a:pt x="0" y="353"/>
                    <a:pt x="0" y="794"/>
                  </a:cubicBezTo>
                  <a:cubicBezTo>
                    <a:pt x="0" y="1223"/>
                    <a:pt x="353" y="1576"/>
                    <a:pt x="794" y="1576"/>
                  </a:cubicBezTo>
                  <a:cubicBezTo>
                    <a:pt x="1235" y="1576"/>
                    <a:pt x="1588" y="1223"/>
                    <a:pt x="1588" y="794"/>
                  </a:cubicBezTo>
                  <a:cubicBezTo>
                    <a:pt x="1588" y="353"/>
                    <a:pt x="1235" y="1"/>
                    <a:pt x="794"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2"/>
            <p:cNvSpPr/>
            <p:nvPr/>
          </p:nvSpPr>
          <p:spPr>
            <a:xfrm>
              <a:off x="6594950" y="1344425"/>
              <a:ext cx="46000" cy="39350"/>
            </a:xfrm>
            <a:custGeom>
              <a:avLst/>
              <a:gdLst/>
              <a:ahLst/>
              <a:cxnLst/>
              <a:rect l="l" t="t" r="r" b="b"/>
              <a:pathLst>
                <a:path w="1840" h="1574" extrusionOk="0">
                  <a:moveTo>
                    <a:pt x="1059" y="1"/>
                  </a:moveTo>
                  <a:cubicBezTo>
                    <a:pt x="353" y="1"/>
                    <a:pt x="0" y="845"/>
                    <a:pt x="491" y="1336"/>
                  </a:cubicBezTo>
                  <a:cubicBezTo>
                    <a:pt x="655" y="1500"/>
                    <a:pt x="855" y="1573"/>
                    <a:pt x="1050" y="1573"/>
                  </a:cubicBezTo>
                  <a:cubicBezTo>
                    <a:pt x="1455" y="1573"/>
                    <a:pt x="1840" y="1258"/>
                    <a:pt x="1840" y="782"/>
                  </a:cubicBezTo>
                  <a:cubicBezTo>
                    <a:pt x="1840" y="353"/>
                    <a:pt x="1487" y="1"/>
                    <a:pt x="1059"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2"/>
            <p:cNvSpPr/>
            <p:nvPr/>
          </p:nvSpPr>
          <p:spPr>
            <a:xfrm>
              <a:off x="6731025" y="1382850"/>
              <a:ext cx="46025" cy="39475"/>
            </a:xfrm>
            <a:custGeom>
              <a:avLst/>
              <a:gdLst/>
              <a:ahLst/>
              <a:cxnLst/>
              <a:rect l="l" t="t" r="r" b="b"/>
              <a:pathLst>
                <a:path w="1841" h="1579" extrusionOk="0">
                  <a:moveTo>
                    <a:pt x="1059" y="1"/>
                  </a:moveTo>
                  <a:cubicBezTo>
                    <a:pt x="353" y="1"/>
                    <a:pt x="1" y="858"/>
                    <a:pt x="505" y="1349"/>
                  </a:cubicBezTo>
                  <a:cubicBezTo>
                    <a:pt x="663" y="1507"/>
                    <a:pt x="858" y="1578"/>
                    <a:pt x="1049" y="1578"/>
                  </a:cubicBezTo>
                  <a:cubicBezTo>
                    <a:pt x="1452" y="1578"/>
                    <a:pt x="1840" y="1265"/>
                    <a:pt x="1840" y="795"/>
                  </a:cubicBezTo>
                  <a:cubicBezTo>
                    <a:pt x="1840" y="354"/>
                    <a:pt x="1488" y="1"/>
                    <a:pt x="1059"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2"/>
            <p:cNvSpPr/>
            <p:nvPr/>
          </p:nvSpPr>
          <p:spPr>
            <a:xfrm>
              <a:off x="6891700" y="1116350"/>
              <a:ext cx="46000" cy="39350"/>
            </a:xfrm>
            <a:custGeom>
              <a:avLst/>
              <a:gdLst/>
              <a:ahLst/>
              <a:cxnLst/>
              <a:rect l="l" t="t" r="r" b="b"/>
              <a:pathLst>
                <a:path w="1840" h="1574" extrusionOk="0">
                  <a:moveTo>
                    <a:pt x="1046" y="1"/>
                  </a:moveTo>
                  <a:cubicBezTo>
                    <a:pt x="353" y="1"/>
                    <a:pt x="0" y="845"/>
                    <a:pt x="491" y="1336"/>
                  </a:cubicBezTo>
                  <a:cubicBezTo>
                    <a:pt x="651" y="1500"/>
                    <a:pt x="850" y="1573"/>
                    <a:pt x="1045" y="1573"/>
                  </a:cubicBezTo>
                  <a:cubicBezTo>
                    <a:pt x="1450" y="1573"/>
                    <a:pt x="1840" y="1258"/>
                    <a:pt x="1840" y="782"/>
                  </a:cubicBezTo>
                  <a:cubicBezTo>
                    <a:pt x="1840" y="353"/>
                    <a:pt x="1487" y="1"/>
                    <a:pt x="1046"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2"/>
            <p:cNvSpPr/>
            <p:nvPr/>
          </p:nvSpPr>
          <p:spPr>
            <a:xfrm>
              <a:off x="7059275" y="1035400"/>
              <a:ext cx="46025" cy="39450"/>
            </a:xfrm>
            <a:custGeom>
              <a:avLst/>
              <a:gdLst/>
              <a:ahLst/>
              <a:cxnLst/>
              <a:rect l="l" t="t" r="r" b="b"/>
              <a:pathLst>
                <a:path w="1841" h="1578" extrusionOk="0">
                  <a:moveTo>
                    <a:pt x="1059" y="0"/>
                  </a:moveTo>
                  <a:cubicBezTo>
                    <a:pt x="354" y="0"/>
                    <a:pt x="1" y="844"/>
                    <a:pt x="505" y="1348"/>
                  </a:cubicBezTo>
                  <a:cubicBezTo>
                    <a:pt x="663" y="1507"/>
                    <a:pt x="858" y="1577"/>
                    <a:pt x="1049" y="1577"/>
                  </a:cubicBezTo>
                  <a:cubicBezTo>
                    <a:pt x="1452" y="1577"/>
                    <a:pt x="1840" y="1264"/>
                    <a:pt x="1840" y="794"/>
                  </a:cubicBezTo>
                  <a:cubicBezTo>
                    <a:pt x="1840" y="353"/>
                    <a:pt x="1488" y="0"/>
                    <a:pt x="1059" y="0"/>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2"/>
            <p:cNvSpPr/>
            <p:nvPr/>
          </p:nvSpPr>
          <p:spPr>
            <a:xfrm>
              <a:off x="4708275" y="856450"/>
              <a:ext cx="2575650" cy="667875"/>
            </a:xfrm>
            <a:custGeom>
              <a:avLst/>
              <a:gdLst/>
              <a:ahLst/>
              <a:cxnLst/>
              <a:rect l="l" t="t" r="r" b="b"/>
              <a:pathLst>
                <a:path w="103026" h="26715" extrusionOk="0">
                  <a:moveTo>
                    <a:pt x="55432" y="1"/>
                  </a:moveTo>
                  <a:lnTo>
                    <a:pt x="46271" y="7952"/>
                  </a:lnTo>
                  <a:lnTo>
                    <a:pt x="35938" y="5507"/>
                  </a:lnTo>
                  <a:lnTo>
                    <a:pt x="35913" y="5507"/>
                  </a:lnTo>
                  <a:lnTo>
                    <a:pt x="27294" y="11934"/>
                  </a:lnTo>
                  <a:lnTo>
                    <a:pt x="16382" y="6188"/>
                  </a:lnTo>
                  <a:lnTo>
                    <a:pt x="11480" y="23287"/>
                  </a:lnTo>
                  <a:lnTo>
                    <a:pt x="0" y="26526"/>
                  </a:lnTo>
                  <a:lnTo>
                    <a:pt x="38" y="26664"/>
                  </a:lnTo>
                  <a:lnTo>
                    <a:pt x="11593" y="23401"/>
                  </a:lnTo>
                  <a:lnTo>
                    <a:pt x="16470" y="6389"/>
                  </a:lnTo>
                  <a:lnTo>
                    <a:pt x="27306" y="12098"/>
                  </a:lnTo>
                  <a:lnTo>
                    <a:pt x="35938" y="5659"/>
                  </a:lnTo>
                  <a:lnTo>
                    <a:pt x="46309" y="8103"/>
                  </a:lnTo>
                  <a:lnTo>
                    <a:pt x="55419" y="215"/>
                  </a:lnTo>
                  <a:lnTo>
                    <a:pt x="64958" y="12186"/>
                  </a:lnTo>
                  <a:lnTo>
                    <a:pt x="64970" y="12211"/>
                  </a:lnTo>
                  <a:lnTo>
                    <a:pt x="79663" y="15815"/>
                  </a:lnTo>
                  <a:lnTo>
                    <a:pt x="79714" y="15827"/>
                  </a:lnTo>
                  <a:lnTo>
                    <a:pt x="87186" y="5293"/>
                  </a:lnTo>
                  <a:lnTo>
                    <a:pt x="90815" y="19368"/>
                  </a:lnTo>
                  <a:lnTo>
                    <a:pt x="90815" y="19394"/>
                  </a:lnTo>
                  <a:lnTo>
                    <a:pt x="102950" y="26715"/>
                  </a:lnTo>
                  <a:lnTo>
                    <a:pt x="103025" y="26589"/>
                  </a:lnTo>
                  <a:lnTo>
                    <a:pt x="90941" y="19305"/>
                  </a:lnTo>
                  <a:lnTo>
                    <a:pt x="87249" y="4966"/>
                  </a:lnTo>
                  <a:lnTo>
                    <a:pt x="79651" y="15664"/>
                  </a:lnTo>
                  <a:lnTo>
                    <a:pt x="65046" y="12085"/>
                  </a:lnTo>
                  <a:lnTo>
                    <a:pt x="5543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2"/>
            <p:cNvSpPr/>
            <p:nvPr/>
          </p:nvSpPr>
          <p:spPr>
            <a:xfrm>
              <a:off x="4558950" y="1523350"/>
              <a:ext cx="2813800" cy="3825"/>
            </a:xfrm>
            <a:custGeom>
              <a:avLst/>
              <a:gdLst/>
              <a:ahLst/>
              <a:cxnLst/>
              <a:rect l="l" t="t" r="r" b="b"/>
              <a:pathLst>
                <a:path w="112552" h="153" extrusionOk="0">
                  <a:moveTo>
                    <a:pt x="1" y="1"/>
                  </a:moveTo>
                  <a:lnTo>
                    <a:pt x="1" y="152"/>
                  </a:lnTo>
                  <a:lnTo>
                    <a:pt x="112552" y="152"/>
                  </a:lnTo>
                  <a:lnTo>
                    <a:pt x="112552"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2"/>
            <p:cNvSpPr/>
            <p:nvPr/>
          </p:nvSpPr>
          <p:spPr>
            <a:xfrm>
              <a:off x="4967225" y="1418775"/>
              <a:ext cx="46025" cy="39450"/>
            </a:xfrm>
            <a:custGeom>
              <a:avLst/>
              <a:gdLst/>
              <a:ahLst/>
              <a:cxnLst/>
              <a:rect l="l" t="t" r="r" b="b"/>
              <a:pathLst>
                <a:path w="1841" h="1578" extrusionOk="0">
                  <a:moveTo>
                    <a:pt x="1059" y="0"/>
                  </a:moveTo>
                  <a:cubicBezTo>
                    <a:pt x="353" y="0"/>
                    <a:pt x="0" y="845"/>
                    <a:pt x="492" y="1349"/>
                  </a:cubicBezTo>
                  <a:cubicBezTo>
                    <a:pt x="654" y="1506"/>
                    <a:pt x="850" y="1577"/>
                    <a:pt x="1043" y="1577"/>
                  </a:cubicBezTo>
                  <a:cubicBezTo>
                    <a:pt x="1451" y="1577"/>
                    <a:pt x="1840" y="1261"/>
                    <a:pt x="1840" y="782"/>
                  </a:cubicBezTo>
                  <a:cubicBezTo>
                    <a:pt x="1840" y="353"/>
                    <a:pt x="1487" y="0"/>
                    <a:pt x="1059"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2"/>
            <p:cNvSpPr/>
            <p:nvPr/>
          </p:nvSpPr>
          <p:spPr>
            <a:xfrm>
              <a:off x="5101172" y="992325"/>
              <a:ext cx="42875" cy="39850"/>
            </a:xfrm>
            <a:custGeom>
              <a:avLst/>
              <a:gdLst/>
              <a:ahLst/>
              <a:cxnLst/>
              <a:rect l="l" t="t" r="r" b="b"/>
              <a:pathLst>
                <a:path w="1715" h="1594" extrusionOk="0">
                  <a:moveTo>
                    <a:pt x="849" y="1"/>
                  </a:moveTo>
                  <a:cubicBezTo>
                    <a:pt x="810" y="1"/>
                    <a:pt x="771" y="4"/>
                    <a:pt x="731" y="9"/>
                  </a:cubicBezTo>
                  <a:cubicBezTo>
                    <a:pt x="290" y="85"/>
                    <a:pt x="1" y="488"/>
                    <a:pt x="76" y="917"/>
                  </a:cubicBezTo>
                  <a:cubicBezTo>
                    <a:pt x="133" y="1317"/>
                    <a:pt x="482" y="1593"/>
                    <a:pt x="866" y="1593"/>
                  </a:cubicBezTo>
                  <a:cubicBezTo>
                    <a:pt x="905" y="1593"/>
                    <a:pt x="944" y="1590"/>
                    <a:pt x="983" y="1584"/>
                  </a:cubicBezTo>
                  <a:cubicBezTo>
                    <a:pt x="1412" y="1509"/>
                    <a:pt x="1714" y="1106"/>
                    <a:pt x="1639" y="665"/>
                  </a:cubicBezTo>
                  <a:cubicBezTo>
                    <a:pt x="1581" y="276"/>
                    <a:pt x="1233" y="1"/>
                    <a:pt x="849" y="1"/>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2"/>
            <p:cNvSpPr/>
            <p:nvPr/>
          </p:nvSpPr>
          <p:spPr>
            <a:xfrm>
              <a:off x="5364775" y="1136200"/>
              <a:ext cx="46025" cy="39450"/>
            </a:xfrm>
            <a:custGeom>
              <a:avLst/>
              <a:gdLst/>
              <a:ahLst/>
              <a:cxnLst/>
              <a:rect l="l" t="t" r="r" b="b"/>
              <a:pathLst>
                <a:path w="1841" h="1578" extrusionOk="0">
                  <a:moveTo>
                    <a:pt x="1046" y="0"/>
                  </a:moveTo>
                  <a:cubicBezTo>
                    <a:pt x="353" y="0"/>
                    <a:pt x="1" y="845"/>
                    <a:pt x="492" y="1349"/>
                  </a:cubicBezTo>
                  <a:cubicBezTo>
                    <a:pt x="654" y="1507"/>
                    <a:pt x="852" y="1578"/>
                    <a:pt x="1045" y="1578"/>
                  </a:cubicBezTo>
                  <a:cubicBezTo>
                    <a:pt x="1452" y="1578"/>
                    <a:pt x="1840" y="1264"/>
                    <a:pt x="1840" y="794"/>
                  </a:cubicBezTo>
                  <a:cubicBezTo>
                    <a:pt x="1840" y="353"/>
                    <a:pt x="1488" y="0"/>
                    <a:pt x="1046"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2"/>
            <p:cNvSpPr/>
            <p:nvPr/>
          </p:nvSpPr>
          <p:spPr>
            <a:xfrm>
              <a:off x="5581825" y="976800"/>
              <a:ext cx="46025" cy="39525"/>
            </a:xfrm>
            <a:custGeom>
              <a:avLst/>
              <a:gdLst/>
              <a:ahLst/>
              <a:cxnLst/>
              <a:rect l="l" t="t" r="r" b="b"/>
              <a:pathLst>
                <a:path w="1841" h="1581" extrusionOk="0">
                  <a:moveTo>
                    <a:pt x="1059" y="0"/>
                  </a:moveTo>
                  <a:cubicBezTo>
                    <a:pt x="353" y="0"/>
                    <a:pt x="1" y="857"/>
                    <a:pt x="505" y="1349"/>
                  </a:cubicBezTo>
                  <a:cubicBezTo>
                    <a:pt x="664" y="1508"/>
                    <a:pt x="861" y="1580"/>
                    <a:pt x="1055" y="1580"/>
                  </a:cubicBezTo>
                  <a:cubicBezTo>
                    <a:pt x="1456" y="1580"/>
                    <a:pt x="1840" y="1270"/>
                    <a:pt x="1840" y="794"/>
                  </a:cubicBezTo>
                  <a:cubicBezTo>
                    <a:pt x="1840" y="353"/>
                    <a:pt x="1488" y="0"/>
                    <a:pt x="1059"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2"/>
            <p:cNvSpPr/>
            <p:nvPr/>
          </p:nvSpPr>
          <p:spPr>
            <a:xfrm>
              <a:off x="5838875" y="1036025"/>
              <a:ext cx="46025" cy="39450"/>
            </a:xfrm>
            <a:custGeom>
              <a:avLst/>
              <a:gdLst/>
              <a:ahLst/>
              <a:cxnLst/>
              <a:rect l="l" t="t" r="r" b="b"/>
              <a:pathLst>
                <a:path w="1841" h="1578" extrusionOk="0">
                  <a:moveTo>
                    <a:pt x="1059" y="0"/>
                  </a:moveTo>
                  <a:cubicBezTo>
                    <a:pt x="354" y="0"/>
                    <a:pt x="1" y="845"/>
                    <a:pt x="492" y="1349"/>
                  </a:cubicBezTo>
                  <a:cubicBezTo>
                    <a:pt x="655" y="1507"/>
                    <a:pt x="852" y="1578"/>
                    <a:pt x="1046" y="1578"/>
                  </a:cubicBezTo>
                  <a:cubicBezTo>
                    <a:pt x="1453" y="1578"/>
                    <a:pt x="1841" y="1264"/>
                    <a:pt x="1841" y="794"/>
                  </a:cubicBezTo>
                  <a:cubicBezTo>
                    <a:pt x="1841" y="353"/>
                    <a:pt x="1488" y="0"/>
                    <a:pt x="1059"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2"/>
            <p:cNvSpPr/>
            <p:nvPr/>
          </p:nvSpPr>
          <p:spPr>
            <a:xfrm>
              <a:off x="6316150" y="1138400"/>
              <a:ext cx="39700" cy="39400"/>
            </a:xfrm>
            <a:custGeom>
              <a:avLst/>
              <a:gdLst/>
              <a:ahLst/>
              <a:cxnLst/>
              <a:rect l="l" t="t" r="r" b="b"/>
              <a:pathLst>
                <a:path w="1588" h="1576" extrusionOk="0">
                  <a:moveTo>
                    <a:pt x="794" y="1"/>
                  </a:moveTo>
                  <a:cubicBezTo>
                    <a:pt x="353" y="1"/>
                    <a:pt x="0" y="353"/>
                    <a:pt x="0" y="782"/>
                  </a:cubicBezTo>
                  <a:cubicBezTo>
                    <a:pt x="0" y="1223"/>
                    <a:pt x="353" y="1576"/>
                    <a:pt x="794" y="1576"/>
                  </a:cubicBezTo>
                  <a:cubicBezTo>
                    <a:pt x="1235" y="1576"/>
                    <a:pt x="1588" y="1223"/>
                    <a:pt x="1588" y="782"/>
                  </a:cubicBezTo>
                  <a:cubicBezTo>
                    <a:pt x="1588" y="353"/>
                    <a:pt x="1235" y="1"/>
                    <a:pt x="794" y="1"/>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2"/>
            <p:cNvSpPr/>
            <p:nvPr/>
          </p:nvSpPr>
          <p:spPr>
            <a:xfrm>
              <a:off x="6675275" y="1230075"/>
              <a:ext cx="46000" cy="39350"/>
            </a:xfrm>
            <a:custGeom>
              <a:avLst/>
              <a:gdLst/>
              <a:ahLst/>
              <a:cxnLst/>
              <a:rect l="l" t="t" r="r" b="b"/>
              <a:pathLst>
                <a:path w="1840" h="1574" extrusionOk="0">
                  <a:moveTo>
                    <a:pt x="1046" y="0"/>
                  </a:moveTo>
                  <a:cubicBezTo>
                    <a:pt x="353" y="0"/>
                    <a:pt x="0" y="845"/>
                    <a:pt x="492" y="1336"/>
                  </a:cubicBezTo>
                  <a:cubicBezTo>
                    <a:pt x="656" y="1500"/>
                    <a:pt x="856" y="1573"/>
                    <a:pt x="1051" y="1573"/>
                  </a:cubicBezTo>
                  <a:cubicBezTo>
                    <a:pt x="1456" y="1573"/>
                    <a:pt x="1840" y="1258"/>
                    <a:pt x="1840" y="782"/>
                  </a:cubicBezTo>
                  <a:cubicBezTo>
                    <a:pt x="1840" y="353"/>
                    <a:pt x="1487" y="0"/>
                    <a:pt x="1046"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2"/>
            <p:cNvSpPr/>
            <p:nvPr/>
          </p:nvSpPr>
          <p:spPr>
            <a:xfrm>
              <a:off x="6863325" y="967025"/>
              <a:ext cx="46350" cy="39350"/>
            </a:xfrm>
            <a:custGeom>
              <a:avLst/>
              <a:gdLst/>
              <a:ahLst/>
              <a:cxnLst/>
              <a:rect l="l" t="t" r="r" b="b"/>
              <a:pathLst>
                <a:path w="1854" h="1574" extrusionOk="0">
                  <a:moveTo>
                    <a:pt x="1059" y="1"/>
                  </a:moveTo>
                  <a:cubicBezTo>
                    <a:pt x="354" y="1"/>
                    <a:pt x="1" y="845"/>
                    <a:pt x="505" y="1336"/>
                  </a:cubicBezTo>
                  <a:cubicBezTo>
                    <a:pt x="665" y="1500"/>
                    <a:pt x="863" y="1574"/>
                    <a:pt x="1058" y="1574"/>
                  </a:cubicBezTo>
                  <a:cubicBezTo>
                    <a:pt x="1463" y="1574"/>
                    <a:pt x="1853" y="1258"/>
                    <a:pt x="1853" y="782"/>
                  </a:cubicBezTo>
                  <a:cubicBezTo>
                    <a:pt x="1853" y="341"/>
                    <a:pt x="1500" y="1"/>
                    <a:pt x="1059" y="1"/>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2"/>
            <p:cNvSpPr/>
            <p:nvPr/>
          </p:nvSpPr>
          <p:spPr>
            <a:xfrm>
              <a:off x="6956275" y="1323000"/>
              <a:ext cx="46000" cy="39350"/>
            </a:xfrm>
            <a:custGeom>
              <a:avLst/>
              <a:gdLst/>
              <a:ahLst/>
              <a:cxnLst/>
              <a:rect l="l" t="t" r="r" b="b"/>
              <a:pathLst>
                <a:path w="1840" h="1574" extrusionOk="0">
                  <a:moveTo>
                    <a:pt x="1059" y="1"/>
                  </a:moveTo>
                  <a:cubicBezTo>
                    <a:pt x="353" y="1"/>
                    <a:pt x="0" y="845"/>
                    <a:pt x="504" y="1336"/>
                  </a:cubicBezTo>
                  <a:cubicBezTo>
                    <a:pt x="664" y="1500"/>
                    <a:pt x="861" y="1574"/>
                    <a:pt x="1055" y="1574"/>
                  </a:cubicBezTo>
                  <a:cubicBezTo>
                    <a:pt x="1456" y="1574"/>
                    <a:pt x="1840" y="1258"/>
                    <a:pt x="1840" y="782"/>
                  </a:cubicBezTo>
                  <a:cubicBezTo>
                    <a:pt x="1840" y="354"/>
                    <a:pt x="1487" y="1"/>
                    <a:pt x="1059" y="1"/>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4"/>
        <p:cNvGrpSpPr/>
        <p:nvPr/>
      </p:nvGrpSpPr>
      <p:grpSpPr>
        <a:xfrm>
          <a:off x="0" y="0"/>
          <a:ext cx="0" cy="0"/>
          <a:chOff x="0" y="0"/>
          <a:chExt cx="0" cy="0"/>
        </a:xfrm>
      </p:grpSpPr>
      <p:sp>
        <p:nvSpPr>
          <p:cNvPr id="245" name="Google Shape;245;p33"/>
          <p:cNvSpPr txBox="1">
            <a:spLocks noGrp="1"/>
          </p:cNvSpPr>
          <p:nvPr>
            <p:ph type="ctrTitle"/>
          </p:nvPr>
        </p:nvSpPr>
        <p:spPr>
          <a:xfrm>
            <a:off x="923625" y="1196026"/>
            <a:ext cx="982200" cy="577800"/>
          </a:xfrm>
          <a:prstGeom prst="rect">
            <a:avLst/>
          </a:prstGeom>
          <a:ln>
            <a:noFill/>
          </a:ln>
        </p:spPr>
        <p:txBody>
          <a:bodyPr spcFirstLastPara="1" wrap="square" lIns="68575" tIns="34275" rIns="68575" bIns="34275" anchor="b" anchorCtr="0">
            <a:noAutofit/>
          </a:bodyPr>
          <a:lstStyle>
            <a:lvl1pPr lvl="0" rtl="0">
              <a:spcBef>
                <a:spcPts val="0"/>
              </a:spcBef>
              <a:spcAft>
                <a:spcPts val="0"/>
              </a:spcAft>
              <a:buClr>
                <a:srgbClr val="000000"/>
              </a:buClr>
              <a:buSzPts val="1800"/>
              <a:buFont typeface="Fira Sans Condensed Medium"/>
              <a:buNone/>
              <a:defRPr sz="24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246" name="Google Shape;246;p33"/>
          <p:cNvSpPr txBox="1">
            <a:spLocks noGrp="1"/>
          </p:cNvSpPr>
          <p:nvPr>
            <p:ph type="subTitle" idx="1"/>
          </p:nvPr>
        </p:nvSpPr>
        <p:spPr>
          <a:xfrm>
            <a:off x="923637" y="1684093"/>
            <a:ext cx="2620500" cy="11124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47" name="Google Shape;247;p33"/>
          <p:cNvSpPr txBox="1">
            <a:spLocks noGrp="1"/>
          </p:cNvSpPr>
          <p:nvPr>
            <p:ph type="ctrTitle" idx="2"/>
          </p:nvPr>
        </p:nvSpPr>
        <p:spPr>
          <a:xfrm>
            <a:off x="7050379" y="1196025"/>
            <a:ext cx="1137300" cy="577800"/>
          </a:xfrm>
          <a:prstGeom prst="rect">
            <a:avLst/>
          </a:prstGeom>
          <a:ln>
            <a:noFill/>
          </a:ln>
        </p:spPr>
        <p:txBody>
          <a:bodyPr spcFirstLastPara="1" wrap="square" lIns="68575" tIns="34275" rIns="68575" bIns="34275" anchor="b" anchorCtr="0">
            <a:noAutofit/>
          </a:bodyPr>
          <a:lstStyle>
            <a:lvl1pPr lvl="0" algn="r" rtl="0">
              <a:spcBef>
                <a:spcPts val="0"/>
              </a:spcBef>
              <a:spcAft>
                <a:spcPts val="0"/>
              </a:spcAft>
              <a:buClr>
                <a:srgbClr val="000000"/>
              </a:buClr>
              <a:buSzPts val="1800"/>
              <a:buFont typeface="Fira Sans Condensed Medium"/>
              <a:buNone/>
              <a:defRPr sz="24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248" name="Google Shape;248;p33"/>
          <p:cNvSpPr txBox="1">
            <a:spLocks noGrp="1"/>
          </p:cNvSpPr>
          <p:nvPr>
            <p:ph type="subTitle" idx="3"/>
          </p:nvPr>
        </p:nvSpPr>
        <p:spPr>
          <a:xfrm>
            <a:off x="5450166" y="1684093"/>
            <a:ext cx="2737500" cy="1112400"/>
          </a:xfrm>
          <a:prstGeom prst="rect">
            <a:avLst/>
          </a:prstGeom>
          <a:noFill/>
          <a:ln>
            <a:noFill/>
          </a:ln>
        </p:spPr>
        <p:txBody>
          <a:bodyPr spcFirstLastPara="1" wrap="square" lIns="91425" tIns="91425" rIns="91425" bIns="91425" anchor="ctr" anchorCtr="0">
            <a:noAutofit/>
          </a:bodyPr>
          <a:lstStyle>
            <a:lvl1pPr lvl="0" algn="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49" name="Google Shape;249;p33"/>
          <p:cNvSpPr txBox="1">
            <a:spLocks noGrp="1"/>
          </p:cNvSpPr>
          <p:nvPr>
            <p:ph type="ctrTitle" idx="4"/>
          </p:nvPr>
        </p:nvSpPr>
        <p:spPr>
          <a:xfrm>
            <a:off x="618825" y="411675"/>
            <a:ext cx="46182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250" name="Google Shape;250;p33"/>
          <p:cNvSpPr/>
          <p:nvPr/>
        </p:nvSpPr>
        <p:spPr>
          <a:xfrm>
            <a:off x="7131388" y="36535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3"/>
          <p:cNvSpPr/>
          <p:nvPr/>
        </p:nvSpPr>
        <p:spPr>
          <a:xfrm>
            <a:off x="8403188" y="2183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3"/>
          <p:cNvSpPr/>
          <p:nvPr/>
        </p:nvSpPr>
        <p:spPr>
          <a:xfrm>
            <a:off x="7776788" y="3625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3"/>
          <p:cNvSpPr/>
          <p:nvPr/>
        </p:nvSpPr>
        <p:spPr>
          <a:xfrm>
            <a:off x="8539438" y="5409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4" name="Google Shape;254;p33"/>
          <p:cNvGrpSpPr/>
          <p:nvPr/>
        </p:nvGrpSpPr>
        <p:grpSpPr>
          <a:xfrm>
            <a:off x="6626134" y="-164562"/>
            <a:ext cx="121172" cy="760495"/>
            <a:chOff x="5245196" y="3136513"/>
            <a:chExt cx="121172" cy="760495"/>
          </a:xfrm>
        </p:grpSpPr>
        <p:sp>
          <p:nvSpPr>
            <p:cNvPr id="255" name="Google Shape;255;p33"/>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3"/>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7" name="Google Shape;257;p33"/>
          <p:cNvSpPr/>
          <p:nvPr/>
        </p:nvSpPr>
        <p:spPr>
          <a:xfrm>
            <a:off x="318213" y="4418900"/>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3"/>
          <p:cNvSpPr/>
          <p:nvPr/>
        </p:nvSpPr>
        <p:spPr>
          <a:xfrm>
            <a:off x="454463" y="47414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9"/>
        <p:cNvGrpSpPr/>
        <p:nvPr/>
      </p:nvGrpSpPr>
      <p:grpSpPr>
        <a:xfrm>
          <a:off x="0" y="0"/>
          <a:ext cx="0" cy="0"/>
          <a:chOff x="0" y="0"/>
          <a:chExt cx="0" cy="0"/>
        </a:xfrm>
      </p:grpSpPr>
      <p:sp>
        <p:nvSpPr>
          <p:cNvPr id="260" name="Google Shape;260;p34"/>
          <p:cNvSpPr txBox="1">
            <a:spLocks noGrp="1"/>
          </p:cNvSpPr>
          <p:nvPr>
            <p:ph type="title"/>
          </p:nvPr>
        </p:nvSpPr>
        <p:spPr>
          <a:xfrm>
            <a:off x="2037000" y="1496400"/>
            <a:ext cx="5070000" cy="2150700"/>
          </a:xfrm>
          <a:prstGeom prst="rect">
            <a:avLst/>
          </a:prstGeom>
        </p:spPr>
        <p:txBody>
          <a:bodyPr spcFirstLastPara="1" wrap="square" lIns="68575" tIns="34275" rIns="68575" bIns="34275" anchor="ctr" anchorCtr="0">
            <a:noAutofit/>
          </a:bodyPr>
          <a:lstStyle>
            <a:lvl1pPr lvl="0" algn="ctr" rtl="0">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61" name="Google Shape;261;p34"/>
          <p:cNvSpPr/>
          <p:nvPr/>
        </p:nvSpPr>
        <p:spPr>
          <a:xfrm>
            <a:off x="1060456" y="1158638"/>
            <a:ext cx="121198" cy="121434"/>
          </a:xfrm>
          <a:custGeom>
            <a:avLst/>
            <a:gdLst/>
            <a:ahLst/>
            <a:cxnLst/>
            <a:rect l="l" t="t" r="r" b="b"/>
            <a:pathLst>
              <a:path w="4625" h="4634" extrusionOk="0">
                <a:moveTo>
                  <a:pt x="1" y="0"/>
                </a:moveTo>
                <a:lnTo>
                  <a:pt x="1" y="4633"/>
                </a:lnTo>
                <a:lnTo>
                  <a:pt x="4625" y="4633"/>
                </a:lnTo>
                <a:lnTo>
                  <a:pt x="4625"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4"/>
          <p:cNvSpPr/>
          <p:nvPr/>
        </p:nvSpPr>
        <p:spPr>
          <a:xfrm>
            <a:off x="7799740" y="916059"/>
            <a:ext cx="121434" cy="121434"/>
          </a:xfrm>
          <a:custGeom>
            <a:avLst/>
            <a:gdLst/>
            <a:ahLst/>
            <a:cxnLst/>
            <a:rect l="l" t="t" r="r" b="b"/>
            <a:pathLst>
              <a:path w="4634" h="4634" extrusionOk="0">
                <a:moveTo>
                  <a:pt x="0" y="1"/>
                </a:moveTo>
                <a:lnTo>
                  <a:pt x="0" y="4634"/>
                </a:lnTo>
                <a:lnTo>
                  <a:pt x="4633" y="4634"/>
                </a:lnTo>
                <a:lnTo>
                  <a:pt x="4633"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4"/>
          <p:cNvSpPr/>
          <p:nvPr/>
        </p:nvSpPr>
        <p:spPr>
          <a:xfrm>
            <a:off x="5257933" y="2452405"/>
            <a:ext cx="57599" cy="57599"/>
          </a:xfrm>
          <a:custGeom>
            <a:avLst/>
            <a:gdLst/>
            <a:ahLst/>
            <a:cxnLst/>
            <a:rect l="l" t="t" r="r" b="b"/>
            <a:pathLst>
              <a:path w="2198" h="2198" fill="none" extrusionOk="0">
                <a:moveTo>
                  <a:pt x="1" y="1"/>
                </a:moveTo>
                <a:lnTo>
                  <a:pt x="2198" y="1"/>
                </a:lnTo>
                <a:lnTo>
                  <a:pt x="2198" y="2198"/>
                </a:lnTo>
                <a:lnTo>
                  <a:pt x="1" y="2198"/>
                </a:lnTo>
                <a:close/>
              </a:path>
            </a:pathLst>
          </a:custGeom>
          <a:noFill/>
          <a:ln w="13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4"/>
          <p:cNvSpPr/>
          <p:nvPr/>
        </p:nvSpPr>
        <p:spPr>
          <a:xfrm>
            <a:off x="275669" y="1557059"/>
            <a:ext cx="57834" cy="57599"/>
          </a:xfrm>
          <a:custGeom>
            <a:avLst/>
            <a:gdLst/>
            <a:ahLst/>
            <a:cxnLst/>
            <a:rect l="l" t="t" r="r" b="b"/>
            <a:pathLst>
              <a:path w="2207" h="2198" fill="none" extrusionOk="0">
                <a:moveTo>
                  <a:pt x="0" y="0"/>
                </a:moveTo>
                <a:lnTo>
                  <a:pt x="2207" y="0"/>
                </a:lnTo>
                <a:lnTo>
                  <a:pt x="2207" y="2197"/>
                </a:lnTo>
                <a:lnTo>
                  <a:pt x="0" y="2197"/>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4"/>
          <p:cNvSpPr/>
          <p:nvPr/>
        </p:nvSpPr>
        <p:spPr>
          <a:xfrm>
            <a:off x="2307882" y="3002386"/>
            <a:ext cx="104086" cy="104322"/>
          </a:xfrm>
          <a:custGeom>
            <a:avLst/>
            <a:gdLst/>
            <a:ahLst/>
            <a:cxnLst/>
            <a:rect l="l" t="t" r="r" b="b"/>
            <a:pathLst>
              <a:path w="3972" h="3981" fill="none" extrusionOk="0">
                <a:moveTo>
                  <a:pt x="1" y="1"/>
                </a:moveTo>
                <a:lnTo>
                  <a:pt x="3972" y="1"/>
                </a:lnTo>
                <a:lnTo>
                  <a:pt x="3972" y="3981"/>
                </a:lnTo>
                <a:lnTo>
                  <a:pt x="1" y="3981"/>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4"/>
          <p:cNvSpPr/>
          <p:nvPr/>
        </p:nvSpPr>
        <p:spPr>
          <a:xfrm>
            <a:off x="8263673" y="2953681"/>
            <a:ext cx="104086" cy="104322"/>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7" name="Google Shape;267;p34"/>
          <p:cNvGrpSpPr/>
          <p:nvPr/>
        </p:nvGrpSpPr>
        <p:grpSpPr>
          <a:xfrm>
            <a:off x="8263682" y="-434366"/>
            <a:ext cx="188886" cy="1181531"/>
            <a:chOff x="2877432" y="975334"/>
            <a:chExt cx="188886" cy="1181531"/>
          </a:xfrm>
        </p:grpSpPr>
        <p:sp>
          <p:nvSpPr>
            <p:cNvPr id="268" name="Google Shape;268;p34"/>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4"/>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4"/>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1" name="Google Shape;271;p34"/>
          <p:cNvSpPr/>
          <p:nvPr/>
        </p:nvSpPr>
        <p:spPr>
          <a:xfrm>
            <a:off x="8485996" y="1614632"/>
            <a:ext cx="80502" cy="80476"/>
          </a:xfrm>
          <a:custGeom>
            <a:avLst/>
            <a:gdLst/>
            <a:ahLst/>
            <a:cxnLst/>
            <a:rect l="l" t="t" r="r" b="b"/>
            <a:pathLst>
              <a:path w="3072" h="3071" extrusionOk="0">
                <a:moveTo>
                  <a:pt x="1" y="0"/>
                </a:moveTo>
                <a:lnTo>
                  <a:pt x="1" y="3070"/>
                </a:lnTo>
                <a:lnTo>
                  <a:pt x="3071" y="3070"/>
                </a:lnTo>
                <a:lnTo>
                  <a:pt x="3071"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4"/>
          <p:cNvSpPr/>
          <p:nvPr/>
        </p:nvSpPr>
        <p:spPr>
          <a:xfrm>
            <a:off x="6293004" y="835609"/>
            <a:ext cx="80476" cy="80476"/>
          </a:xfrm>
          <a:custGeom>
            <a:avLst/>
            <a:gdLst/>
            <a:ahLst/>
            <a:cxnLst/>
            <a:rect l="l" t="t" r="r" b="b"/>
            <a:pathLst>
              <a:path w="3071" h="3071" extrusionOk="0">
                <a:moveTo>
                  <a:pt x="1" y="1"/>
                </a:moveTo>
                <a:lnTo>
                  <a:pt x="1" y="3071"/>
                </a:lnTo>
                <a:lnTo>
                  <a:pt x="3071" y="3071"/>
                </a:lnTo>
                <a:lnTo>
                  <a:pt x="3071"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4"/>
          <p:cNvSpPr/>
          <p:nvPr/>
        </p:nvSpPr>
        <p:spPr>
          <a:xfrm>
            <a:off x="1778504" y="2156778"/>
            <a:ext cx="119993" cy="119966"/>
          </a:xfrm>
          <a:custGeom>
            <a:avLst/>
            <a:gdLst/>
            <a:ahLst/>
            <a:cxnLst/>
            <a:rect l="l" t="t" r="r" b="b"/>
            <a:pathLst>
              <a:path w="4579" h="4578" extrusionOk="0">
                <a:moveTo>
                  <a:pt x="1" y="0"/>
                </a:moveTo>
                <a:lnTo>
                  <a:pt x="1" y="4578"/>
                </a:lnTo>
                <a:lnTo>
                  <a:pt x="4578" y="4578"/>
                </a:lnTo>
                <a:lnTo>
                  <a:pt x="457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4" name="Google Shape;274;p34"/>
          <p:cNvGrpSpPr/>
          <p:nvPr/>
        </p:nvGrpSpPr>
        <p:grpSpPr>
          <a:xfrm>
            <a:off x="3090746" y="-533657"/>
            <a:ext cx="98059" cy="1147596"/>
            <a:chOff x="3347921" y="16006"/>
            <a:chExt cx="98059" cy="1147596"/>
          </a:xfrm>
        </p:grpSpPr>
        <p:sp>
          <p:nvSpPr>
            <p:cNvPr id="275" name="Google Shape;275;p34"/>
            <p:cNvSpPr/>
            <p:nvPr/>
          </p:nvSpPr>
          <p:spPr>
            <a:xfrm>
              <a:off x="3347921" y="1065280"/>
              <a:ext cx="98059" cy="98321"/>
            </a:xfrm>
            <a:custGeom>
              <a:avLst/>
              <a:gdLst/>
              <a:ahLst/>
              <a:cxnLst/>
              <a:rect l="l" t="t" r="r" b="b"/>
              <a:pathLst>
                <a:path w="3742" h="3752" fill="none" extrusionOk="0">
                  <a:moveTo>
                    <a:pt x="0" y="1"/>
                  </a:moveTo>
                  <a:lnTo>
                    <a:pt x="3741" y="1"/>
                  </a:lnTo>
                  <a:lnTo>
                    <a:pt x="3741" y="3751"/>
                  </a:lnTo>
                  <a:lnTo>
                    <a:pt x="0" y="3751"/>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4"/>
            <p:cNvSpPr/>
            <p:nvPr/>
          </p:nvSpPr>
          <p:spPr>
            <a:xfrm>
              <a:off x="3392705" y="16006"/>
              <a:ext cx="8464" cy="894665"/>
            </a:xfrm>
            <a:custGeom>
              <a:avLst/>
              <a:gdLst/>
              <a:ahLst/>
              <a:cxnLst/>
              <a:rect l="l" t="t" r="r" b="b"/>
              <a:pathLst>
                <a:path w="323" h="34141" extrusionOk="0">
                  <a:moveTo>
                    <a:pt x="157" y="1"/>
                  </a:moveTo>
                  <a:lnTo>
                    <a:pt x="1" y="34141"/>
                  </a:lnTo>
                  <a:lnTo>
                    <a:pt x="323" y="34141"/>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277;p34"/>
          <p:cNvGrpSpPr/>
          <p:nvPr/>
        </p:nvGrpSpPr>
        <p:grpSpPr>
          <a:xfrm>
            <a:off x="4892771" y="-340112"/>
            <a:ext cx="121172" cy="760495"/>
            <a:chOff x="5245196" y="3136513"/>
            <a:chExt cx="121172" cy="760495"/>
          </a:xfrm>
        </p:grpSpPr>
        <p:sp>
          <p:nvSpPr>
            <p:cNvPr id="278" name="Google Shape;278;p34"/>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4"/>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 name="Google Shape;280;p34"/>
          <p:cNvGrpSpPr/>
          <p:nvPr/>
        </p:nvGrpSpPr>
        <p:grpSpPr>
          <a:xfrm>
            <a:off x="6967836" y="85439"/>
            <a:ext cx="133252" cy="1952377"/>
            <a:chOff x="6780548" y="337714"/>
            <a:chExt cx="133252" cy="1952377"/>
          </a:xfrm>
        </p:grpSpPr>
        <p:sp>
          <p:nvSpPr>
            <p:cNvPr id="281" name="Google Shape;281;p34"/>
            <p:cNvSpPr/>
            <p:nvPr/>
          </p:nvSpPr>
          <p:spPr>
            <a:xfrm>
              <a:off x="6780548" y="2156839"/>
              <a:ext cx="133252" cy="133252"/>
            </a:xfrm>
            <a:custGeom>
              <a:avLst/>
              <a:gdLst/>
              <a:ahLst/>
              <a:cxnLst/>
              <a:rect l="l" t="t" r="r" b="b"/>
              <a:pathLst>
                <a:path w="5085" h="5085" fill="none" extrusionOk="0">
                  <a:moveTo>
                    <a:pt x="1" y="1"/>
                  </a:moveTo>
                  <a:lnTo>
                    <a:pt x="5084" y="1"/>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4"/>
            <p:cNvSpPr/>
            <p:nvPr/>
          </p:nvSpPr>
          <p:spPr>
            <a:xfrm>
              <a:off x="6842943" y="337714"/>
              <a:ext cx="8464" cy="1695359"/>
            </a:xfrm>
            <a:custGeom>
              <a:avLst/>
              <a:gdLst/>
              <a:ahLst/>
              <a:cxnLst/>
              <a:rect l="l" t="t" r="r" b="b"/>
              <a:pathLst>
                <a:path w="323" h="64696" extrusionOk="0">
                  <a:moveTo>
                    <a:pt x="157" y="0"/>
                  </a:moveTo>
                  <a:lnTo>
                    <a:pt x="1" y="64695"/>
                  </a:lnTo>
                  <a:lnTo>
                    <a:pt x="322" y="64695"/>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34"/>
          <p:cNvGrpSpPr/>
          <p:nvPr/>
        </p:nvGrpSpPr>
        <p:grpSpPr>
          <a:xfrm>
            <a:off x="250617" y="2402301"/>
            <a:ext cx="188650" cy="2468354"/>
            <a:chOff x="250617" y="2402301"/>
            <a:chExt cx="188650" cy="2468354"/>
          </a:xfrm>
        </p:grpSpPr>
        <p:sp>
          <p:nvSpPr>
            <p:cNvPr id="284" name="Google Shape;284;p34"/>
            <p:cNvSpPr/>
            <p:nvPr/>
          </p:nvSpPr>
          <p:spPr>
            <a:xfrm>
              <a:off x="250617" y="4681770"/>
              <a:ext cx="188650" cy="188886"/>
            </a:xfrm>
            <a:custGeom>
              <a:avLst/>
              <a:gdLst/>
              <a:ahLst/>
              <a:cxnLst/>
              <a:rect l="l" t="t" r="r" b="b"/>
              <a:pathLst>
                <a:path w="7199" h="7208" fill="none" extrusionOk="0">
                  <a:moveTo>
                    <a:pt x="0" y="1"/>
                  </a:moveTo>
                  <a:lnTo>
                    <a:pt x="7198" y="1"/>
                  </a:lnTo>
                  <a:lnTo>
                    <a:pt x="7198" y="7207"/>
                  </a:lnTo>
                  <a:lnTo>
                    <a:pt x="0" y="7207"/>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4"/>
            <p:cNvSpPr/>
            <p:nvPr/>
          </p:nvSpPr>
          <p:spPr>
            <a:xfrm>
              <a:off x="278316" y="4166291"/>
              <a:ext cx="133226" cy="133226"/>
            </a:xfrm>
            <a:custGeom>
              <a:avLst/>
              <a:gdLst/>
              <a:ahLst/>
              <a:cxnLst/>
              <a:rect l="l" t="t" r="r" b="b"/>
              <a:pathLst>
                <a:path w="5084" h="5084" fill="none" extrusionOk="0">
                  <a:moveTo>
                    <a:pt x="1" y="0"/>
                  </a:moveTo>
                  <a:lnTo>
                    <a:pt x="5084" y="0"/>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4"/>
            <p:cNvSpPr/>
            <p:nvPr/>
          </p:nvSpPr>
          <p:spPr>
            <a:xfrm>
              <a:off x="304573" y="3689098"/>
              <a:ext cx="80476" cy="80476"/>
            </a:xfrm>
            <a:custGeom>
              <a:avLst/>
              <a:gdLst/>
              <a:ahLst/>
              <a:cxnLst/>
              <a:rect l="l" t="t" r="r" b="b"/>
              <a:pathLst>
                <a:path w="3071" h="3071" fill="none" extrusionOk="0">
                  <a:moveTo>
                    <a:pt x="1" y="0"/>
                  </a:moveTo>
                  <a:lnTo>
                    <a:pt x="3071" y="0"/>
                  </a:lnTo>
                  <a:lnTo>
                    <a:pt x="3071" y="3071"/>
                  </a:lnTo>
                  <a:lnTo>
                    <a:pt x="1" y="3071"/>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4"/>
            <p:cNvSpPr/>
            <p:nvPr/>
          </p:nvSpPr>
          <p:spPr>
            <a:xfrm>
              <a:off x="340710" y="2402301"/>
              <a:ext cx="8464" cy="1011487"/>
            </a:xfrm>
            <a:custGeom>
              <a:avLst/>
              <a:gdLst/>
              <a:ahLst/>
              <a:cxnLst/>
              <a:rect l="l" t="t" r="r" b="b"/>
              <a:pathLst>
                <a:path w="323" h="38599" extrusionOk="0">
                  <a:moveTo>
                    <a:pt x="157" y="1"/>
                  </a:moveTo>
                  <a:lnTo>
                    <a:pt x="0" y="38599"/>
                  </a:lnTo>
                  <a:lnTo>
                    <a:pt x="322" y="38599"/>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 name="Google Shape;288;p34"/>
          <p:cNvGrpSpPr/>
          <p:nvPr/>
        </p:nvGrpSpPr>
        <p:grpSpPr>
          <a:xfrm>
            <a:off x="982417" y="1695096"/>
            <a:ext cx="199237" cy="2828935"/>
            <a:chOff x="1608717" y="1280046"/>
            <a:chExt cx="199237" cy="2828935"/>
          </a:xfrm>
        </p:grpSpPr>
        <p:sp>
          <p:nvSpPr>
            <p:cNvPr id="289" name="Google Shape;289;p34"/>
            <p:cNvSpPr/>
            <p:nvPr/>
          </p:nvSpPr>
          <p:spPr>
            <a:xfrm>
              <a:off x="1608717" y="3909744"/>
              <a:ext cx="199237" cy="199237"/>
            </a:xfrm>
            <a:custGeom>
              <a:avLst/>
              <a:gdLst/>
              <a:ahLst/>
              <a:cxnLst/>
              <a:rect l="l" t="t" r="r" b="b"/>
              <a:pathLst>
                <a:path w="7603" h="7603" extrusionOk="0">
                  <a:moveTo>
                    <a:pt x="0" y="1"/>
                  </a:moveTo>
                  <a:lnTo>
                    <a:pt x="0" y="7602"/>
                  </a:lnTo>
                  <a:lnTo>
                    <a:pt x="7602" y="7602"/>
                  </a:lnTo>
                  <a:lnTo>
                    <a:pt x="760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4"/>
            <p:cNvSpPr/>
            <p:nvPr/>
          </p:nvSpPr>
          <p:spPr>
            <a:xfrm>
              <a:off x="1656175" y="3269477"/>
              <a:ext cx="104086" cy="104086"/>
            </a:xfrm>
            <a:custGeom>
              <a:avLst/>
              <a:gdLst/>
              <a:ahLst/>
              <a:cxnLst/>
              <a:rect l="l" t="t" r="r" b="b"/>
              <a:pathLst>
                <a:path w="3972" h="3972" extrusionOk="0">
                  <a:moveTo>
                    <a:pt x="0" y="1"/>
                  </a:moveTo>
                  <a:lnTo>
                    <a:pt x="0" y="3972"/>
                  </a:lnTo>
                  <a:lnTo>
                    <a:pt x="3971" y="3972"/>
                  </a:lnTo>
                  <a:lnTo>
                    <a:pt x="3971"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4"/>
            <p:cNvSpPr/>
            <p:nvPr/>
          </p:nvSpPr>
          <p:spPr>
            <a:xfrm>
              <a:off x="1704104" y="1280046"/>
              <a:ext cx="8464" cy="1794099"/>
            </a:xfrm>
            <a:custGeom>
              <a:avLst/>
              <a:gdLst/>
              <a:ahLst/>
              <a:cxnLst/>
              <a:rect l="l" t="t" r="r" b="b"/>
              <a:pathLst>
                <a:path w="323" h="68464" extrusionOk="0">
                  <a:moveTo>
                    <a:pt x="157" y="0"/>
                  </a:moveTo>
                  <a:lnTo>
                    <a:pt x="0" y="68464"/>
                  </a:lnTo>
                  <a:lnTo>
                    <a:pt x="322" y="68464"/>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2" name="Google Shape;292;p34"/>
          <p:cNvSpPr/>
          <p:nvPr/>
        </p:nvSpPr>
        <p:spPr>
          <a:xfrm>
            <a:off x="646863" y="21446"/>
            <a:ext cx="8464" cy="1689069"/>
          </a:xfrm>
          <a:custGeom>
            <a:avLst/>
            <a:gdLst/>
            <a:ahLst/>
            <a:cxnLst/>
            <a:rect l="l" t="t" r="r" b="b"/>
            <a:pathLst>
              <a:path w="323" h="64456" extrusionOk="0">
                <a:moveTo>
                  <a:pt x="166" y="0"/>
                </a:moveTo>
                <a:lnTo>
                  <a:pt x="1" y="64456"/>
                </a:lnTo>
                <a:lnTo>
                  <a:pt x="322" y="64456"/>
                </a:lnTo>
                <a:lnTo>
                  <a:pt x="16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3" name="Google Shape;293;p34"/>
          <p:cNvGrpSpPr/>
          <p:nvPr/>
        </p:nvGrpSpPr>
        <p:grpSpPr>
          <a:xfrm>
            <a:off x="2038689" y="173907"/>
            <a:ext cx="57599" cy="831799"/>
            <a:chOff x="2038689" y="173907"/>
            <a:chExt cx="57599" cy="831799"/>
          </a:xfrm>
        </p:grpSpPr>
        <p:sp>
          <p:nvSpPr>
            <p:cNvPr id="294" name="Google Shape;294;p34"/>
            <p:cNvSpPr/>
            <p:nvPr/>
          </p:nvSpPr>
          <p:spPr>
            <a:xfrm>
              <a:off x="2038689" y="947872"/>
              <a:ext cx="57599" cy="57834"/>
            </a:xfrm>
            <a:custGeom>
              <a:avLst/>
              <a:gdLst/>
              <a:ahLst/>
              <a:cxnLst/>
              <a:rect l="l" t="t" r="r" b="b"/>
              <a:pathLst>
                <a:path w="2198" h="2207" fill="none" extrusionOk="0">
                  <a:moveTo>
                    <a:pt x="1" y="0"/>
                  </a:moveTo>
                  <a:lnTo>
                    <a:pt x="2197" y="0"/>
                  </a:lnTo>
                  <a:lnTo>
                    <a:pt x="2197" y="2206"/>
                  </a:lnTo>
                  <a:lnTo>
                    <a:pt x="1" y="2206"/>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4"/>
            <p:cNvSpPr/>
            <p:nvPr/>
          </p:nvSpPr>
          <p:spPr>
            <a:xfrm>
              <a:off x="2063269" y="173907"/>
              <a:ext cx="8438" cy="692074"/>
            </a:xfrm>
            <a:custGeom>
              <a:avLst/>
              <a:gdLst/>
              <a:ahLst/>
              <a:cxnLst/>
              <a:rect l="l" t="t" r="r" b="b"/>
              <a:pathLst>
                <a:path w="322" h="26410" extrusionOk="0">
                  <a:moveTo>
                    <a:pt x="166" y="1"/>
                  </a:moveTo>
                  <a:lnTo>
                    <a:pt x="0" y="26410"/>
                  </a:lnTo>
                  <a:lnTo>
                    <a:pt x="322" y="26410"/>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 name="Google Shape;296;p34"/>
          <p:cNvGrpSpPr/>
          <p:nvPr/>
        </p:nvGrpSpPr>
        <p:grpSpPr>
          <a:xfrm>
            <a:off x="8008096" y="2108910"/>
            <a:ext cx="199001" cy="2139769"/>
            <a:chOff x="8008096" y="2108910"/>
            <a:chExt cx="199001" cy="2139769"/>
          </a:xfrm>
        </p:grpSpPr>
        <p:sp>
          <p:nvSpPr>
            <p:cNvPr id="297" name="Google Shape;297;p34"/>
            <p:cNvSpPr/>
            <p:nvPr/>
          </p:nvSpPr>
          <p:spPr>
            <a:xfrm>
              <a:off x="8008096" y="4049705"/>
              <a:ext cx="199001" cy="198975"/>
            </a:xfrm>
            <a:custGeom>
              <a:avLst/>
              <a:gdLst/>
              <a:ahLst/>
              <a:cxnLst/>
              <a:rect l="l" t="t" r="r" b="b"/>
              <a:pathLst>
                <a:path w="7594" h="7593" extrusionOk="0">
                  <a:moveTo>
                    <a:pt x="1" y="0"/>
                  </a:moveTo>
                  <a:lnTo>
                    <a:pt x="1" y="7593"/>
                  </a:lnTo>
                  <a:lnTo>
                    <a:pt x="7593" y="7593"/>
                  </a:lnTo>
                  <a:lnTo>
                    <a:pt x="7593"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4"/>
            <p:cNvSpPr/>
            <p:nvPr/>
          </p:nvSpPr>
          <p:spPr>
            <a:xfrm>
              <a:off x="8103246" y="2108910"/>
              <a:ext cx="8464" cy="1793863"/>
            </a:xfrm>
            <a:custGeom>
              <a:avLst/>
              <a:gdLst/>
              <a:ahLst/>
              <a:cxnLst/>
              <a:rect l="l" t="t" r="r" b="b"/>
              <a:pathLst>
                <a:path w="323" h="68455" extrusionOk="0">
                  <a:moveTo>
                    <a:pt x="166" y="1"/>
                  </a:moveTo>
                  <a:lnTo>
                    <a:pt x="0" y="68455"/>
                  </a:lnTo>
                  <a:lnTo>
                    <a:pt x="322" y="68455"/>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9" name="Google Shape;299;p34"/>
          <p:cNvSpPr/>
          <p:nvPr/>
        </p:nvSpPr>
        <p:spPr>
          <a:xfrm>
            <a:off x="2702019" y="1158651"/>
            <a:ext cx="121198" cy="121434"/>
          </a:xfrm>
          <a:custGeom>
            <a:avLst/>
            <a:gdLst/>
            <a:ahLst/>
            <a:cxnLst/>
            <a:rect l="l" t="t" r="r" b="b"/>
            <a:pathLst>
              <a:path w="4625" h="4634" extrusionOk="0">
                <a:moveTo>
                  <a:pt x="1" y="0"/>
                </a:moveTo>
                <a:lnTo>
                  <a:pt x="1" y="4633"/>
                </a:lnTo>
                <a:lnTo>
                  <a:pt x="4625" y="4633"/>
                </a:lnTo>
                <a:lnTo>
                  <a:pt x="4625"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0" name="Google Shape;300;p34"/>
          <p:cNvGrpSpPr/>
          <p:nvPr/>
        </p:nvGrpSpPr>
        <p:grpSpPr>
          <a:xfrm>
            <a:off x="4095146" y="-859690"/>
            <a:ext cx="199001" cy="2139769"/>
            <a:chOff x="8008096" y="2108910"/>
            <a:chExt cx="199001" cy="2139769"/>
          </a:xfrm>
        </p:grpSpPr>
        <p:sp>
          <p:nvSpPr>
            <p:cNvPr id="301" name="Google Shape;301;p34"/>
            <p:cNvSpPr/>
            <p:nvPr/>
          </p:nvSpPr>
          <p:spPr>
            <a:xfrm>
              <a:off x="8008096" y="4049705"/>
              <a:ext cx="199001" cy="198975"/>
            </a:xfrm>
            <a:custGeom>
              <a:avLst/>
              <a:gdLst/>
              <a:ahLst/>
              <a:cxnLst/>
              <a:rect l="l" t="t" r="r" b="b"/>
              <a:pathLst>
                <a:path w="7594" h="7593" extrusionOk="0">
                  <a:moveTo>
                    <a:pt x="1" y="0"/>
                  </a:moveTo>
                  <a:lnTo>
                    <a:pt x="1" y="7593"/>
                  </a:lnTo>
                  <a:lnTo>
                    <a:pt x="7593" y="7593"/>
                  </a:lnTo>
                  <a:lnTo>
                    <a:pt x="7593"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4"/>
            <p:cNvSpPr/>
            <p:nvPr/>
          </p:nvSpPr>
          <p:spPr>
            <a:xfrm>
              <a:off x="8103246" y="2108910"/>
              <a:ext cx="8464" cy="1793863"/>
            </a:xfrm>
            <a:custGeom>
              <a:avLst/>
              <a:gdLst/>
              <a:ahLst/>
              <a:cxnLst/>
              <a:rect l="l" t="t" r="r" b="b"/>
              <a:pathLst>
                <a:path w="323" h="68455" extrusionOk="0">
                  <a:moveTo>
                    <a:pt x="166" y="1"/>
                  </a:moveTo>
                  <a:lnTo>
                    <a:pt x="0" y="68455"/>
                  </a:lnTo>
                  <a:lnTo>
                    <a:pt x="322" y="68455"/>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 name="Google Shape;303;p34"/>
          <p:cNvGrpSpPr/>
          <p:nvPr/>
        </p:nvGrpSpPr>
        <p:grpSpPr>
          <a:xfrm>
            <a:off x="6333286" y="3704939"/>
            <a:ext cx="133252" cy="1952377"/>
            <a:chOff x="6780548" y="337714"/>
            <a:chExt cx="133252" cy="1952377"/>
          </a:xfrm>
        </p:grpSpPr>
        <p:sp>
          <p:nvSpPr>
            <p:cNvPr id="304" name="Google Shape;304;p34"/>
            <p:cNvSpPr/>
            <p:nvPr/>
          </p:nvSpPr>
          <p:spPr>
            <a:xfrm>
              <a:off x="6780548" y="2156839"/>
              <a:ext cx="133252" cy="133252"/>
            </a:xfrm>
            <a:custGeom>
              <a:avLst/>
              <a:gdLst/>
              <a:ahLst/>
              <a:cxnLst/>
              <a:rect l="l" t="t" r="r" b="b"/>
              <a:pathLst>
                <a:path w="5085" h="5085" fill="none" extrusionOk="0">
                  <a:moveTo>
                    <a:pt x="1" y="1"/>
                  </a:moveTo>
                  <a:lnTo>
                    <a:pt x="5084" y="1"/>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4"/>
            <p:cNvSpPr/>
            <p:nvPr/>
          </p:nvSpPr>
          <p:spPr>
            <a:xfrm>
              <a:off x="6842943" y="337714"/>
              <a:ext cx="8464" cy="1695359"/>
            </a:xfrm>
            <a:custGeom>
              <a:avLst/>
              <a:gdLst/>
              <a:ahLst/>
              <a:cxnLst/>
              <a:rect l="l" t="t" r="r" b="b"/>
              <a:pathLst>
                <a:path w="323" h="64696" extrusionOk="0">
                  <a:moveTo>
                    <a:pt x="157" y="0"/>
                  </a:moveTo>
                  <a:lnTo>
                    <a:pt x="1" y="64695"/>
                  </a:lnTo>
                  <a:lnTo>
                    <a:pt x="322" y="64695"/>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 name="Google Shape;306;p34"/>
          <p:cNvGrpSpPr/>
          <p:nvPr/>
        </p:nvGrpSpPr>
        <p:grpSpPr>
          <a:xfrm>
            <a:off x="2702021" y="3612763"/>
            <a:ext cx="121172" cy="760495"/>
            <a:chOff x="5245196" y="3136513"/>
            <a:chExt cx="121172" cy="760495"/>
          </a:xfrm>
        </p:grpSpPr>
        <p:sp>
          <p:nvSpPr>
            <p:cNvPr id="307" name="Google Shape;307;p34"/>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4"/>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9" name="Google Shape;309;p34"/>
          <p:cNvSpPr/>
          <p:nvPr/>
        </p:nvSpPr>
        <p:spPr>
          <a:xfrm>
            <a:off x="5539523" y="4516718"/>
            <a:ext cx="104086" cy="104322"/>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4"/>
          <p:cNvSpPr/>
          <p:nvPr/>
        </p:nvSpPr>
        <p:spPr>
          <a:xfrm>
            <a:off x="6994217" y="3378784"/>
            <a:ext cx="80476" cy="80476"/>
          </a:xfrm>
          <a:custGeom>
            <a:avLst/>
            <a:gdLst/>
            <a:ahLst/>
            <a:cxnLst/>
            <a:rect l="l" t="t" r="r" b="b"/>
            <a:pathLst>
              <a:path w="3071" h="3071" extrusionOk="0">
                <a:moveTo>
                  <a:pt x="1" y="1"/>
                </a:moveTo>
                <a:lnTo>
                  <a:pt x="1" y="3071"/>
                </a:lnTo>
                <a:lnTo>
                  <a:pt x="3071" y="3071"/>
                </a:lnTo>
                <a:lnTo>
                  <a:pt x="3071"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four columns">
  <p:cSld name="CUSTOM_2">
    <p:spTree>
      <p:nvGrpSpPr>
        <p:cNvPr id="1" name="Shape 311"/>
        <p:cNvGrpSpPr/>
        <p:nvPr/>
      </p:nvGrpSpPr>
      <p:grpSpPr>
        <a:xfrm>
          <a:off x="0" y="0"/>
          <a:ext cx="0" cy="0"/>
          <a:chOff x="0" y="0"/>
          <a:chExt cx="0" cy="0"/>
        </a:xfrm>
      </p:grpSpPr>
      <p:sp>
        <p:nvSpPr>
          <p:cNvPr id="312" name="Google Shape;312;p35"/>
          <p:cNvSpPr txBox="1">
            <a:spLocks noGrp="1"/>
          </p:cNvSpPr>
          <p:nvPr>
            <p:ph type="ctrTitle"/>
          </p:nvPr>
        </p:nvSpPr>
        <p:spPr>
          <a:xfrm>
            <a:off x="1218541" y="1373195"/>
            <a:ext cx="1881300" cy="6447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20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13" name="Google Shape;313;p35"/>
          <p:cNvSpPr txBox="1">
            <a:spLocks noGrp="1"/>
          </p:cNvSpPr>
          <p:nvPr>
            <p:ph type="subTitle" idx="1"/>
          </p:nvPr>
        </p:nvSpPr>
        <p:spPr>
          <a:xfrm>
            <a:off x="1218541" y="1865495"/>
            <a:ext cx="1881300" cy="644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14" name="Google Shape;314;p35"/>
          <p:cNvSpPr txBox="1">
            <a:spLocks noGrp="1"/>
          </p:cNvSpPr>
          <p:nvPr>
            <p:ph type="ctrTitle" idx="2"/>
          </p:nvPr>
        </p:nvSpPr>
        <p:spPr>
          <a:xfrm>
            <a:off x="6054555" y="1373195"/>
            <a:ext cx="1881300" cy="6447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20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15" name="Google Shape;315;p35"/>
          <p:cNvSpPr txBox="1">
            <a:spLocks noGrp="1"/>
          </p:cNvSpPr>
          <p:nvPr>
            <p:ph type="subTitle" idx="3"/>
          </p:nvPr>
        </p:nvSpPr>
        <p:spPr>
          <a:xfrm>
            <a:off x="6054555" y="1865495"/>
            <a:ext cx="1881300" cy="644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16" name="Google Shape;316;p35"/>
          <p:cNvSpPr txBox="1">
            <a:spLocks noGrp="1"/>
          </p:cNvSpPr>
          <p:nvPr>
            <p:ph type="ctrTitle" idx="4"/>
          </p:nvPr>
        </p:nvSpPr>
        <p:spPr>
          <a:xfrm>
            <a:off x="1218541" y="2778806"/>
            <a:ext cx="1881300" cy="6447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20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17" name="Google Shape;317;p35"/>
          <p:cNvSpPr txBox="1">
            <a:spLocks noGrp="1"/>
          </p:cNvSpPr>
          <p:nvPr>
            <p:ph type="subTitle" idx="5"/>
          </p:nvPr>
        </p:nvSpPr>
        <p:spPr>
          <a:xfrm>
            <a:off x="1116841" y="3271106"/>
            <a:ext cx="2084700" cy="644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18" name="Google Shape;318;p35"/>
          <p:cNvSpPr txBox="1">
            <a:spLocks noGrp="1"/>
          </p:cNvSpPr>
          <p:nvPr>
            <p:ph type="ctrTitle" idx="6"/>
          </p:nvPr>
        </p:nvSpPr>
        <p:spPr>
          <a:xfrm>
            <a:off x="6054555" y="2778806"/>
            <a:ext cx="1881300" cy="6447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20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19" name="Google Shape;319;p35"/>
          <p:cNvSpPr txBox="1">
            <a:spLocks noGrp="1"/>
          </p:cNvSpPr>
          <p:nvPr>
            <p:ph type="subTitle" idx="7"/>
          </p:nvPr>
        </p:nvSpPr>
        <p:spPr>
          <a:xfrm>
            <a:off x="6054555" y="3271106"/>
            <a:ext cx="1881300" cy="644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20" name="Google Shape;320;p35"/>
          <p:cNvSpPr txBox="1">
            <a:spLocks noGrp="1"/>
          </p:cNvSpPr>
          <p:nvPr>
            <p:ph type="ctrTitle" idx="8"/>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321" name="Google Shape;321;p35"/>
          <p:cNvSpPr/>
          <p:nvPr/>
        </p:nvSpPr>
        <p:spPr>
          <a:xfrm>
            <a:off x="7647375" y="94960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5"/>
          <p:cNvSpPr/>
          <p:nvPr/>
        </p:nvSpPr>
        <p:spPr>
          <a:xfrm>
            <a:off x="8985850" y="4116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5"/>
          <p:cNvSpPr/>
          <p:nvPr/>
        </p:nvSpPr>
        <p:spPr>
          <a:xfrm>
            <a:off x="8359450" y="5558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5"/>
          <p:cNvSpPr/>
          <p:nvPr/>
        </p:nvSpPr>
        <p:spPr>
          <a:xfrm>
            <a:off x="9122100" y="7342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5"/>
          <p:cNvSpPr/>
          <p:nvPr/>
        </p:nvSpPr>
        <p:spPr>
          <a:xfrm>
            <a:off x="8798600" y="108865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5"/>
          <p:cNvSpPr/>
          <p:nvPr/>
        </p:nvSpPr>
        <p:spPr>
          <a:xfrm>
            <a:off x="6099342" y="-150600"/>
            <a:ext cx="96045" cy="95462"/>
          </a:xfrm>
          <a:custGeom>
            <a:avLst/>
            <a:gdLst/>
            <a:ahLst/>
            <a:cxnLst/>
            <a:rect l="l" t="t" r="r" b="b"/>
            <a:pathLst>
              <a:path w="3128" h="3109" extrusionOk="0">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5"/>
          <p:cNvSpPr/>
          <p:nvPr/>
        </p:nvSpPr>
        <p:spPr>
          <a:xfrm>
            <a:off x="6702523" y="444536"/>
            <a:ext cx="95493" cy="95462"/>
          </a:xfrm>
          <a:custGeom>
            <a:avLst/>
            <a:gdLst/>
            <a:ahLst/>
            <a:cxnLst/>
            <a:rect l="l" t="t" r="r" b="b"/>
            <a:pathLst>
              <a:path w="3110" h="3109" extrusionOk="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5"/>
          <p:cNvSpPr/>
          <p:nvPr/>
        </p:nvSpPr>
        <p:spPr>
          <a:xfrm>
            <a:off x="5904975" y="143222"/>
            <a:ext cx="82259" cy="82259"/>
          </a:xfrm>
          <a:custGeom>
            <a:avLst/>
            <a:gdLst/>
            <a:ahLst/>
            <a:cxnLst/>
            <a:rect l="l" t="t" r="r" b="b"/>
            <a:pathLst>
              <a:path w="2679" h="2679" extrusionOk="0">
                <a:moveTo>
                  <a:pt x="1" y="1"/>
                </a:moveTo>
                <a:lnTo>
                  <a:pt x="1" y="2679"/>
                </a:lnTo>
                <a:lnTo>
                  <a:pt x="2679" y="2679"/>
                </a:lnTo>
                <a:lnTo>
                  <a:pt x="2679"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5"/>
          <p:cNvSpPr/>
          <p:nvPr/>
        </p:nvSpPr>
        <p:spPr>
          <a:xfrm>
            <a:off x="303600" y="440172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5"/>
          <p:cNvSpPr/>
          <p:nvPr/>
        </p:nvSpPr>
        <p:spPr>
          <a:xfrm>
            <a:off x="816650" y="4612675"/>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six columns">
  <p:cSld name="CUSTOM_1_1_1">
    <p:spTree>
      <p:nvGrpSpPr>
        <p:cNvPr id="1" name="Shape 331"/>
        <p:cNvGrpSpPr/>
        <p:nvPr/>
      </p:nvGrpSpPr>
      <p:grpSpPr>
        <a:xfrm>
          <a:off x="0" y="0"/>
          <a:ext cx="0" cy="0"/>
          <a:chOff x="0" y="0"/>
          <a:chExt cx="0" cy="0"/>
        </a:xfrm>
      </p:grpSpPr>
      <p:sp>
        <p:nvSpPr>
          <p:cNvPr id="332" name="Google Shape;332;p36"/>
          <p:cNvSpPr txBox="1">
            <a:spLocks noGrp="1"/>
          </p:cNvSpPr>
          <p:nvPr>
            <p:ph type="ctrTitle"/>
          </p:nvPr>
        </p:nvSpPr>
        <p:spPr>
          <a:xfrm>
            <a:off x="1121525" y="23022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33" name="Google Shape;333;p36"/>
          <p:cNvSpPr txBox="1">
            <a:spLocks noGrp="1"/>
          </p:cNvSpPr>
          <p:nvPr>
            <p:ph type="subTitle" idx="1"/>
          </p:nvPr>
        </p:nvSpPr>
        <p:spPr>
          <a:xfrm>
            <a:off x="961925" y="1643751"/>
            <a:ext cx="22005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34" name="Google Shape;334;p36"/>
          <p:cNvSpPr txBox="1">
            <a:spLocks noGrp="1"/>
          </p:cNvSpPr>
          <p:nvPr>
            <p:ph type="ctrTitle" idx="2"/>
          </p:nvPr>
        </p:nvSpPr>
        <p:spPr>
          <a:xfrm>
            <a:off x="3628263" y="23022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35" name="Google Shape;335;p36"/>
          <p:cNvSpPr txBox="1">
            <a:spLocks noGrp="1"/>
          </p:cNvSpPr>
          <p:nvPr>
            <p:ph type="subTitle" idx="3"/>
          </p:nvPr>
        </p:nvSpPr>
        <p:spPr>
          <a:xfrm>
            <a:off x="3468663" y="1643759"/>
            <a:ext cx="22005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36" name="Google Shape;336;p36"/>
          <p:cNvSpPr txBox="1">
            <a:spLocks noGrp="1"/>
          </p:cNvSpPr>
          <p:nvPr>
            <p:ph type="ctrTitle" idx="4"/>
          </p:nvPr>
        </p:nvSpPr>
        <p:spPr>
          <a:xfrm>
            <a:off x="6142624" y="23022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37" name="Google Shape;337;p36"/>
          <p:cNvSpPr txBox="1">
            <a:spLocks noGrp="1"/>
          </p:cNvSpPr>
          <p:nvPr>
            <p:ph type="subTitle" idx="5"/>
          </p:nvPr>
        </p:nvSpPr>
        <p:spPr>
          <a:xfrm>
            <a:off x="5947924" y="1643751"/>
            <a:ext cx="22707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38" name="Google Shape;338;p36"/>
          <p:cNvSpPr txBox="1">
            <a:spLocks noGrp="1"/>
          </p:cNvSpPr>
          <p:nvPr>
            <p:ph type="ctrTitle" idx="6"/>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339" name="Google Shape;339;p36"/>
          <p:cNvSpPr txBox="1">
            <a:spLocks noGrp="1"/>
          </p:cNvSpPr>
          <p:nvPr>
            <p:ph type="ctrTitle" idx="7"/>
          </p:nvPr>
        </p:nvSpPr>
        <p:spPr>
          <a:xfrm>
            <a:off x="1121525" y="41348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40" name="Google Shape;340;p36"/>
          <p:cNvSpPr txBox="1">
            <a:spLocks noGrp="1"/>
          </p:cNvSpPr>
          <p:nvPr>
            <p:ph type="subTitle" idx="8"/>
          </p:nvPr>
        </p:nvSpPr>
        <p:spPr>
          <a:xfrm>
            <a:off x="961925" y="3479251"/>
            <a:ext cx="22005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41" name="Google Shape;341;p36"/>
          <p:cNvSpPr txBox="1">
            <a:spLocks noGrp="1"/>
          </p:cNvSpPr>
          <p:nvPr>
            <p:ph type="ctrTitle" idx="9"/>
          </p:nvPr>
        </p:nvSpPr>
        <p:spPr>
          <a:xfrm>
            <a:off x="3628263" y="41348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42" name="Google Shape;342;p36"/>
          <p:cNvSpPr txBox="1">
            <a:spLocks noGrp="1"/>
          </p:cNvSpPr>
          <p:nvPr>
            <p:ph type="subTitle" idx="13"/>
          </p:nvPr>
        </p:nvSpPr>
        <p:spPr>
          <a:xfrm>
            <a:off x="3533613" y="3479251"/>
            <a:ext cx="20706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43" name="Google Shape;343;p36"/>
          <p:cNvSpPr txBox="1">
            <a:spLocks noGrp="1"/>
          </p:cNvSpPr>
          <p:nvPr>
            <p:ph type="ctrTitle" idx="14"/>
          </p:nvPr>
        </p:nvSpPr>
        <p:spPr>
          <a:xfrm>
            <a:off x="6142624" y="41348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44" name="Google Shape;344;p36"/>
          <p:cNvSpPr txBox="1">
            <a:spLocks noGrp="1"/>
          </p:cNvSpPr>
          <p:nvPr>
            <p:ph type="subTitle" idx="15"/>
          </p:nvPr>
        </p:nvSpPr>
        <p:spPr>
          <a:xfrm>
            <a:off x="5947924" y="3479251"/>
            <a:ext cx="22707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45" name="Google Shape;345;p36"/>
          <p:cNvSpPr/>
          <p:nvPr/>
        </p:nvSpPr>
        <p:spPr>
          <a:xfrm>
            <a:off x="7573050" y="27737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6"/>
          <p:cNvSpPr/>
          <p:nvPr/>
        </p:nvSpPr>
        <p:spPr>
          <a:xfrm>
            <a:off x="8985850" y="4116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6"/>
          <p:cNvSpPr/>
          <p:nvPr/>
        </p:nvSpPr>
        <p:spPr>
          <a:xfrm>
            <a:off x="8359450" y="5558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6"/>
          <p:cNvSpPr/>
          <p:nvPr/>
        </p:nvSpPr>
        <p:spPr>
          <a:xfrm>
            <a:off x="9122100" y="7342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6"/>
          <p:cNvSpPr/>
          <p:nvPr/>
        </p:nvSpPr>
        <p:spPr>
          <a:xfrm>
            <a:off x="8798600" y="108865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6"/>
          <p:cNvSpPr/>
          <p:nvPr/>
        </p:nvSpPr>
        <p:spPr>
          <a:xfrm>
            <a:off x="6702523" y="444536"/>
            <a:ext cx="95493" cy="95462"/>
          </a:xfrm>
          <a:custGeom>
            <a:avLst/>
            <a:gdLst/>
            <a:ahLst/>
            <a:cxnLst/>
            <a:rect l="l" t="t" r="r" b="b"/>
            <a:pathLst>
              <a:path w="3110" h="3109" extrusionOk="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6"/>
          <p:cNvSpPr/>
          <p:nvPr/>
        </p:nvSpPr>
        <p:spPr>
          <a:xfrm>
            <a:off x="5904975" y="143222"/>
            <a:ext cx="82259" cy="82259"/>
          </a:xfrm>
          <a:custGeom>
            <a:avLst/>
            <a:gdLst/>
            <a:ahLst/>
            <a:cxnLst/>
            <a:rect l="l" t="t" r="r" b="b"/>
            <a:pathLst>
              <a:path w="2679" h="2679" extrusionOk="0">
                <a:moveTo>
                  <a:pt x="1" y="1"/>
                </a:moveTo>
                <a:lnTo>
                  <a:pt x="1" y="2679"/>
                </a:lnTo>
                <a:lnTo>
                  <a:pt x="2679" y="2679"/>
                </a:lnTo>
                <a:lnTo>
                  <a:pt x="2679"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6"/>
          <p:cNvSpPr/>
          <p:nvPr/>
        </p:nvSpPr>
        <p:spPr>
          <a:xfrm>
            <a:off x="303600" y="440172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6"/>
          <p:cNvSpPr/>
          <p:nvPr/>
        </p:nvSpPr>
        <p:spPr>
          <a:xfrm>
            <a:off x="564075" y="475390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4"/>
        <p:cNvGrpSpPr/>
        <p:nvPr/>
      </p:nvGrpSpPr>
      <p:grpSpPr>
        <a:xfrm>
          <a:off x="0" y="0"/>
          <a:ext cx="0" cy="0"/>
          <a:chOff x="0" y="0"/>
          <a:chExt cx="0" cy="0"/>
        </a:xfrm>
      </p:grpSpPr>
      <p:sp>
        <p:nvSpPr>
          <p:cNvPr id="355" name="Google Shape;355;p37"/>
          <p:cNvSpPr txBox="1">
            <a:spLocks noGrp="1"/>
          </p:cNvSpPr>
          <p:nvPr>
            <p:ph type="body" idx="1"/>
          </p:nvPr>
        </p:nvSpPr>
        <p:spPr>
          <a:xfrm>
            <a:off x="618306" y="2199025"/>
            <a:ext cx="1905900" cy="12963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SzPts val="1200"/>
              <a:buChar char="●"/>
              <a:defRPr sz="16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56" name="Google Shape;356;p37"/>
          <p:cNvSpPr txBox="1">
            <a:spLocks noGrp="1"/>
          </p:cNvSpPr>
          <p:nvPr>
            <p:ph type="ctrTitle"/>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357" name="Google Shape;357;p37"/>
          <p:cNvSpPr/>
          <p:nvPr/>
        </p:nvSpPr>
        <p:spPr>
          <a:xfrm>
            <a:off x="7131388" y="36535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7"/>
          <p:cNvSpPr/>
          <p:nvPr/>
        </p:nvSpPr>
        <p:spPr>
          <a:xfrm>
            <a:off x="8403188" y="2183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7"/>
          <p:cNvSpPr/>
          <p:nvPr/>
        </p:nvSpPr>
        <p:spPr>
          <a:xfrm>
            <a:off x="7776788" y="3625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7"/>
          <p:cNvSpPr/>
          <p:nvPr/>
        </p:nvSpPr>
        <p:spPr>
          <a:xfrm>
            <a:off x="8539438" y="5409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 name="Google Shape;361;p37"/>
          <p:cNvGrpSpPr/>
          <p:nvPr/>
        </p:nvGrpSpPr>
        <p:grpSpPr>
          <a:xfrm>
            <a:off x="6626134" y="-164562"/>
            <a:ext cx="121172" cy="760495"/>
            <a:chOff x="5245196" y="3136513"/>
            <a:chExt cx="121172" cy="760495"/>
          </a:xfrm>
        </p:grpSpPr>
        <p:sp>
          <p:nvSpPr>
            <p:cNvPr id="362" name="Google Shape;362;p37"/>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7"/>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4" name="Google Shape;364;p37"/>
          <p:cNvSpPr/>
          <p:nvPr/>
        </p:nvSpPr>
        <p:spPr>
          <a:xfrm>
            <a:off x="318213" y="4418900"/>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7"/>
          <p:cNvSpPr/>
          <p:nvPr/>
        </p:nvSpPr>
        <p:spPr>
          <a:xfrm>
            <a:off x="454463" y="47414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Quote">
  <p:cSld name="TITLE_1">
    <p:spTree>
      <p:nvGrpSpPr>
        <p:cNvPr id="1" name="Shape 366"/>
        <p:cNvGrpSpPr/>
        <p:nvPr/>
      </p:nvGrpSpPr>
      <p:grpSpPr>
        <a:xfrm>
          <a:off x="0" y="0"/>
          <a:ext cx="0" cy="0"/>
          <a:chOff x="0" y="0"/>
          <a:chExt cx="0" cy="0"/>
        </a:xfrm>
      </p:grpSpPr>
      <p:sp>
        <p:nvSpPr>
          <p:cNvPr id="367" name="Google Shape;367;p38"/>
          <p:cNvSpPr txBox="1">
            <a:spLocks noGrp="1"/>
          </p:cNvSpPr>
          <p:nvPr>
            <p:ph type="ctrTitle"/>
          </p:nvPr>
        </p:nvSpPr>
        <p:spPr>
          <a:xfrm>
            <a:off x="3068675" y="3075325"/>
            <a:ext cx="3055800" cy="547800"/>
          </a:xfrm>
          <a:prstGeom prst="rect">
            <a:avLst/>
          </a:prstGeom>
        </p:spPr>
        <p:txBody>
          <a:bodyPr spcFirstLastPara="1" wrap="square" lIns="68575" tIns="34275" rIns="68575" bIns="34275" anchor="t" anchorCtr="0">
            <a:noAutofit/>
          </a:bodyPr>
          <a:lstStyle>
            <a:lvl1pPr lvl="0" algn="ctr" rtl="0">
              <a:spcBef>
                <a:spcPts val="0"/>
              </a:spcBef>
              <a:spcAft>
                <a:spcPts val="0"/>
              </a:spcAft>
              <a:buSzPts val="5200"/>
              <a:buNone/>
              <a:defRPr sz="2400">
                <a:solidFill>
                  <a:schemeClr val="accent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68" name="Google Shape;368;p38"/>
          <p:cNvSpPr txBox="1">
            <a:spLocks noGrp="1"/>
          </p:cNvSpPr>
          <p:nvPr>
            <p:ph type="subTitle" idx="1"/>
          </p:nvPr>
        </p:nvSpPr>
        <p:spPr>
          <a:xfrm>
            <a:off x="2333000" y="1799075"/>
            <a:ext cx="4478100" cy="7926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69" name="Google Shape;369;p38"/>
          <p:cNvSpPr/>
          <p:nvPr/>
        </p:nvSpPr>
        <p:spPr>
          <a:xfrm>
            <a:off x="1621169" y="2890613"/>
            <a:ext cx="121198" cy="121434"/>
          </a:xfrm>
          <a:custGeom>
            <a:avLst/>
            <a:gdLst/>
            <a:ahLst/>
            <a:cxnLst/>
            <a:rect l="l" t="t" r="r" b="b"/>
            <a:pathLst>
              <a:path w="4625" h="4634" extrusionOk="0">
                <a:moveTo>
                  <a:pt x="1" y="0"/>
                </a:moveTo>
                <a:lnTo>
                  <a:pt x="1" y="4633"/>
                </a:lnTo>
                <a:lnTo>
                  <a:pt x="4625" y="4633"/>
                </a:lnTo>
                <a:lnTo>
                  <a:pt x="4625"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8"/>
          <p:cNvSpPr/>
          <p:nvPr/>
        </p:nvSpPr>
        <p:spPr>
          <a:xfrm>
            <a:off x="1238740" y="2106884"/>
            <a:ext cx="121434" cy="121434"/>
          </a:xfrm>
          <a:custGeom>
            <a:avLst/>
            <a:gdLst/>
            <a:ahLst/>
            <a:cxnLst/>
            <a:rect l="l" t="t" r="r" b="b"/>
            <a:pathLst>
              <a:path w="4634" h="4634" extrusionOk="0">
                <a:moveTo>
                  <a:pt x="0" y="1"/>
                </a:moveTo>
                <a:lnTo>
                  <a:pt x="0" y="4634"/>
                </a:lnTo>
                <a:lnTo>
                  <a:pt x="4633" y="4634"/>
                </a:lnTo>
                <a:lnTo>
                  <a:pt x="463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8"/>
          <p:cNvSpPr/>
          <p:nvPr/>
        </p:nvSpPr>
        <p:spPr>
          <a:xfrm>
            <a:off x="8710023" y="4821495"/>
            <a:ext cx="98059" cy="98295"/>
          </a:xfrm>
          <a:custGeom>
            <a:avLst/>
            <a:gdLst/>
            <a:ahLst/>
            <a:cxnLst/>
            <a:rect l="l" t="t" r="r" b="b"/>
            <a:pathLst>
              <a:path w="3742" h="3751" fill="none" extrusionOk="0">
                <a:moveTo>
                  <a:pt x="1" y="0"/>
                </a:moveTo>
                <a:lnTo>
                  <a:pt x="3742" y="0"/>
                </a:lnTo>
                <a:lnTo>
                  <a:pt x="3742" y="3750"/>
                </a:lnTo>
                <a:lnTo>
                  <a:pt x="1" y="3750"/>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8"/>
          <p:cNvSpPr/>
          <p:nvPr/>
        </p:nvSpPr>
        <p:spPr>
          <a:xfrm>
            <a:off x="275669" y="1557059"/>
            <a:ext cx="57834" cy="57599"/>
          </a:xfrm>
          <a:custGeom>
            <a:avLst/>
            <a:gdLst/>
            <a:ahLst/>
            <a:cxnLst/>
            <a:rect l="l" t="t" r="r" b="b"/>
            <a:pathLst>
              <a:path w="2207" h="2198" fill="none" extrusionOk="0">
                <a:moveTo>
                  <a:pt x="0" y="0"/>
                </a:moveTo>
                <a:lnTo>
                  <a:pt x="2207" y="0"/>
                </a:lnTo>
                <a:lnTo>
                  <a:pt x="2207" y="2197"/>
                </a:lnTo>
                <a:lnTo>
                  <a:pt x="0" y="2197"/>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8"/>
          <p:cNvSpPr/>
          <p:nvPr/>
        </p:nvSpPr>
        <p:spPr>
          <a:xfrm>
            <a:off x="8263673" y="2953681"/>
            <a:ext cx="104086" cy="104322"/>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4" name="Google Shape;374;p38"/>
          <p:cNvGrpSpPr/>
          <p:nvPr/>
        </p:nvGrpSpPr>
        <p:grpSpPr>
          <a:xfrm>
            <a:off x="8217007" y="3576772"/>
            <a:ext cx="188886" cy="1181531"/>
            <a:chOff x="2877432" y="975334"/>
            <a:chExt cx="188886" cy="1181531"/>
          </a:xfrm>
        </p:grpSpPr>
        <p:sp>
          <p:nvSpPr>
            <p:cNvPr id="375" name="Google Shape;375;p38"/>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8"/>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8"/>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8" name="Google Shape;378;p38"/>
          <p:cNvSpPr/>
          <p:nvPr/>
        </p:nvSpPr>
        <p:spPr>
          <a:xfrm>
            <a:off x="8718796" y="1164882"/>
            <a:ext cx="80502" cy="80476"/>
          </a:xfrm>
          <a:custGeom>
            <a:avLst/>
            <a:gdLst/>
            <a:ahLst/>
            <a:cxnLst/>
            <a:rect l="l" t="t" r="r" b="b"/>
            <a:pathLst>
              <a:path w="3072" h="3071" extrusionOk="0">
                <a:moveTo>
                  <a:pt x="1" y="0"/>
                </a:moveTo>
                <a:lnTo>
                  <a:pt x="1" y="3070"/>
                </a:lnTo>
                <a:lnTo>
                  <a:pt x="3071" y="3070"/>
                </a:lnTo>
                <a:lnTo>
                  <a:pt x="3071"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9" name="Google Shape;379;p38"/>
          <p:cNvGrpSpPr/>
          <p:nvPr/>
        </p:nvGrpSpPr>
        <p:grpSpPr>
          <a:xfrm>
            <a:off x="7519346" y="3243318"/>
            <a:ext cx="98059" cy="1147596"/>
            <a:chOff x="3347921" y="16006"/>
            <a:chExt cx="98059" cy="1147596"/>
          </a:xfrm>
        </p:grpSpPr>
        <p:sp>
          <p:nvSpPr>
            <p:cNvPr id="380" name="Google Shape;380;p38"/>
            <p:cNvSpPr/>
            <p:nvPr/>
          </p:nvSpPr>
          <p:spPr>
            <a:xfrm>
              <a:off x="3347921" y="1065280"/>
              <a:ext cx="98059" cy="98321"/>
            </a:xfrm>
            <a:custGeom>
              <a:avLst/>
              <a:gdLst/>
              <a:ahLst/>
              <a:cxnLst/>
              <a:rect l="l" t="t" r="r" b="b"/>
              <a:pathLst>
                <a:path w="3742" h="3752" fill="none" extrusionOk="0">
                  <a:moveTo>
                    <a:pt x="0" y="1"/>
                  </a:moveTo>
                  <a:lnTo>
                    <a:pt x="3741" y="1"/>
                  </a:lnTo>
                  <a:lnTo>
                    <a:pt x="3741" y="3751"/>
                  </a:lnTo>
                  <a:lnTo>
                    <a:pt x="0" y="3751"/>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8"/>
            <p:cNvSpPr/>
            <p:nvPr/>
          </p:nvSpPr>
          <p:spPr>
            <a:xfrm>
              <a:off x="3392705" y="16006"/>
              <a:ext cx="8464" cy="894665"/>
            </a:xfrm>
            <a:custGeom>
              <a:avLst/>
              <a:gdLst/>
              <a:ahLst/>
              <a:cxnLst/>
              <a:rect l="l" t="t" r="r" b="b"/>
              <a:pathLst>
                <a:path w="323" h="34141" extrusionOk="0">
                  <a:moveTo>
                    <a:pt x="157" y="1"/>
                  </a:moveTo>
                  <a:lnTo>
                    <a:pt x="1" y="34141"/>
                  </a:lnTo>
                  <a:lnTo>
                    <a:pt x="323" y="34141"/>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2" name="Google Shape;382;p38"/>
          <p:cNvGrpSpPr/>
          <p:nvPr/>
        </p:nvGrpSpPr>
        <p:grpSpPr>
          <a:xfrm>
            <a:off x="805821" y="2953663"/>
            <a:ext cx="121172" cy="760495"/>
            <a:chOff x="5245196" y="3136513"/>
            <a:chExt cx="121172" cy="760495"/>
          </a:xfrm>
        </p:grpSpPr>
        <p:sp>
          <p:nvSpPr>
            <p:cNvPr id="383" name="Google Shape;383;p38"/>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8"/>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 name="Google Shape;385;p38"/>
          <p:cNvGrpSpPr/>
          <p:nvPr/>
        </p:nvGrpSpPr>
        <p:grpSpPr>
          <a:xfrm>
            <a:off x="250617" y="2402301"/>
            <a:ext cx="188650" cy="2468354"/>
            <a:chOff x="250617" y="2402301"/>
            <a:chExt cx="188650" cy="2468354"/>
          </a:xfrm>
        </p:grpSpPr>
        <p:sp>
          <p:nvSpPr>
            <p:cNvPr id="386" name="Google Shape;386;p38"/>
            <p:cNvSpPr/>
            <p:nvPr/>
          </p:nvSpPr>
          <p:spPr>
            <a:xfrm>
              <a:off x="250617" y="4681770"/>
              <a:ext cx="188650" cy="188886"/>
            </a:xfrm>
            <a:custGeom>
              <a:avLst/>
              <a:gdLst/>
              <a:ahLst/>
              <a:cxnLst/>
              <a:rect l="l" t="t" r="r" b="b"/>
              <a:pathLst>
                <a:path w="7199" h="7208" fill="none" extrusionOk="0">
                  <a:moveTo>
                    <a:pt x="0" y="1"/>
                  </a:moveTo>
                  <a:lnTo>
                    <a:pt x="7198" y="1"/>
                  </a:lnTo>
                  <a:lnTo>
                    <a:pt x="7198" y="7207"/>
                  </a:lnTo>
                  <a:lnTo>
                    <a:pt x="0" y="7207"/>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8"/>
            <p:cNvSpPr/>
            <p:nvPr/>
          </p:nvSpPr>
          <p:spPr>
            <a:xfrm>
              <a:off x="278316" y="4166291"/>
              <a:ext cx="133226" cy="133226"/>
            </a:xfrm>
            <a:custGeom>
              <a:avLst/>
              <a:gdLst/>
              <a:ahLst/>
              <a:cxnLst/>
              <a:rect l="l" t="t" r="r" b="b"/>
              <a:pathLst>
                <a:path w="5084" h="5084" fill="none" extrusionOk="0">
                  <a:moveTo>
                    <a:pt x="1" y="0"/>
                  </a:moveTo>
                  <a:lnTo>
                    <a:pt x="5084" y="0"/>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8"/>
            <p:cNvSpPr/>
            <p:nvPr/>
          </p:nvSpPr>
          <p:spPr>
            <a:xfrm>
              <a:off x="304573" y="3689098"/>
              <a:ext cx="80476" cy="80476"/>
            </a:xfrm>
            <a:custGeom>
              <a:avLst/>
              <a:gdLst/>
              <a:ahLst/>
              <a:cxnLst/>
              <a:rect l="l" t="t" r="r" b="b"/>
              <a:pathLst>
                <a:path w="3071" h="3071" fill="none" extrusionOk="0">
                  <a:moveTo>
                    <a:pt x="1" y="0"/>
                  </a:moveTo>
                  <a:lnTo>
                    <a:pt x="3071" y="0"/>
                  </a:lnTo>
                  <a:lnTo>
                    <a:pt x="3071" y="3071"/>
                  </a:lnTo>
                  <a:lnTo>
                    <a:pt x="1" y="3071"/>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8"/>
            <p:cNvSpPr/>
            <p:nvPr/>
          </p:nvSpPr>
          <p:spPr>
            <a:xfrm>
              <a:off x="340710" y="2402301"/>
              <a:ext cx="8464" cy="1011487"/>
            </a:xfrm>
            <a:custGeom>
              <a:avLst/>
              <a:gdLst/>
              <a:ahLst/>
              <a:cxnLst/>
              <a:rect l="l" t="t" r="r" b="b"/>
              <a:pathLst>
                <a:path w="323" h="38599" extrusionOk="0">
                  <a:moveTo>
                    <a:pt x="157" y="1"/>
                  </a:moveTo>
                  <a:lnTo>
                    <a:pt x="0" y="38599"/>
                  </a:lnTo>
                  <a:lnTo>
                    <a:pt x="322" y="38599"/>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0" name="Google Shape;390;p38"/>
          <p:cNvSpPr/>
          <p:nvPr/>
        </p:nvSpPr>
        <p:spPr>
          <a:xfrm>
            <a:off x="8307214" y="-383977"/>
            <a:ext cx="8464" cy="2519637"/>
          </a:xfrm>
          <a:custGeom>
            <a:avLst/>
            <a:gdLst/>
            <a:ahLst/>
            <a:cxnLst/>
            <a:rect l="l" t="t" r="r" b="b"/>
            <a:pathLst>
              <a:path w="323" h="96151" extrusionOk="0">
                <a:moveTo>
                  <a:pt x="166" y="0"/>
                </a:moveTo>
                <a:lnTo>
                  <a:pt x="1" y="96150"/>
                </a:lnTo>
                <a:lnTo>
                  <a:pt x="323" y="96150"/>
                </a:lnTo>
                <a:lnTo>
                  <a:pt x="16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8"/>
          <p:cNvSpPr/>
          <p:nvPr/>
        </p:nvSpPr>
        <p:spPr>
          <a:xfrm>
            <a:off x="646863" y="21446"/>
            <a:ext cx="8464" cy="1689069"/>
          </a:xfrm>
          <a:custGeom>
            <a:avLst/>
            <a:gdLst/>
            <a:ahLst/>
            <a:cxnLst/>
            <a:rect l="l" t="t" r="r" b="b"/>
            <a:pathLst>
              <a:path w="323" h="64456" extrusionOk="0">
                <a:moveTo>
                  <a:pt x="166" y="0"/>
                </a:moveTo>
                <a:lnTo>
                  <a:pt x="1" y="64456"/>
                </a:lnTo>
                <a:lnTo>
                  <a:pt x="322" y="64456"/>
                </a:lnTo>
                <a:lnTo>
                  <a:pt x="16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2" name="Google Shape;392;p38"/>
          <p:cNvGrpSpPr/>
          <p:nvPr/>
        </p:nvGrpSpPr>
        <p:grpSpPr>
          <a:xfrm>
            <a:off x="2038689" y="173907"/>
            <a:ext cx="57599" cy="831799"/>
            <a:chOff x="2038689" y="173907"/>
            <a:chExt cx="57599" cy="831799"/>
          </a:xfrm>
        </p:grpSpPr>
        <p:sp>
          <p:nvSpPr>
            <p:cNvPr id="393" name="Google Shape;393;p38"/>
            <p:cNvSpPr/>
            <p:nvPr/>
          </p:nvSpPr>
          <p:spPr>
            <a:xfrm>
              <a:off x="2038689" y="947872"/>
              <a:ext cx="57599" cy="57834"/>
            </a:xfrm>
            <a:custGeom>
              <a:avLst/>
              <a:gdLst/>
              <a:ahLst/>
              <a:cxnLst/>
              <a:rect l="l" t="t" r="r" b="b"/>
              <a:pathLst>
                <a:path w="2198" h="2207" fill="none" extrusionOk="0">
                  <a:moveTo>
                    <a:pt x="1" y="0"/>
                  </a:moveTo>
                  <a:lnTo>
                    <a:pt x="2197" y="0"/>
                  </a:lnTo>
                  <a:lnTo>
                    <a:pt x="2197" y="2206"/>
                  </a:lnTo>
                  <a:lnTo>
                    <a:pt x="1" y="2206"/>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8"/>
            <p:cNvSpPr/>
            <p:nvPr/>
          </p:nvSpPr>
          <p:spPr>
            <a:xfrm>
              <a:off x="2063269" y="173907"/>
              <a:ext cx="8438" cy="692074"/>
            </a:xfrm>
            <a:custGeom>
              <a:avLst/>
              <a:gdLst/>
              <a:ahLst/>
              <a:cxnLst/>
              <a:rect l="l" t="t" r="r" b="b"/>
              <a:pathLst>
                <a:path w="322" h="26410" extrusionOk="0">
                  <a:moveTo>
                    <a:pt x="166" y="1"/>
                  </a:moveTo>
                  <a:lnTo>
                    <a:pt x="0" y="26410"/>
                  </a:lnTo>
                  <a:lnTo>
                    <a:pt x="322" y="26410"/>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5" name="Google Shape;395;p38"/>
          <p:cNvSpPr/>
          <p:nvPr/>
        </p:nvSpPr>
        <p:spPr>
          <a:xfrm>
            <a:off x="7582340" y="1834534"/>
            <a:ext cx="121434" cy="121434"/>
          </a:xfrm>
          <a:custGeom>
            <a:avLst/>
            <a:gdLst/>
            <a:ahLst/>
            <a:cxnLst/>
            <a:rect l="l" t="t" r="r" b="b"/>
            <a:pathLst>
              <a:path w="4634" h="4634" extrusionOk="0">
                <a:moveTo>
                  <a:pt x="0" y="1"/>
                </a:moveTo>
                <a:lnTo>
                  <a:pt x="0" y="4634"/>
                </a:lnTo>
                <a:lnTo>
                  <a:pt x="4633" y="4634"/>
                </a:lnTo>
                <a:lnTo>
                  <a:pt x="4633"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6" name="Google Shape;396;p38"/>
          <p:cNvGrpSpPr/>
          <p:nvPr/>
        </p:nvGrpSpPr>
        <p:grpSpPr>
          <a:xfrm>
            <a:off x="4920170" y="-496491"/>
            <a:ext cx="188886" cy="1181531"/>
            <a:chOff x="2877432" y="975334"/>
            <a:chExt cx="188886" cy="1181531"/>
          </a:xfrm>
        </p:grpSpPr>
        <p:sp>
          <p:nvSpPr>
            <p:cNvPr id="397" name="Google Shape;397;p38"/>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8"/>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8"/>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0" name="Google Shape;400;p38"/>
          <p:cNvSpPr/>
          <p:nvPr/>
        </p:nvSpPr>
        <p:spPr>
          <a:xfrm>
            <a:off x="7084804" y="549572"/>
            <a:ext cx="80476" cy="80476"/>
          </a:xfrm>
          <a:custGeom>
            <a:avLst/>
            <a:gdLst/>
            <a:ahLst/>
            <a:cxnLst/>
            <a:rect l="l" t="t" r="r" b="b"/>
            <a:pathLst>
              <a:path w="3071" h="3071" extrusionOk="0">
                <a:moveTo>
                  <a:pt x="1" y="1"/>
                </a:moveTo>
                <a:lnTo>
                  <a:pt x="1" y="3071"/>
                </a:lnTo>
                <a:lnTo>
                  <a:pt x="3071" y="3071"/>
                </a:lnTo>
                <a:lnTo>
                  <a:pt x="3071"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1" name="Google Shape;401;p38"/>
          <p:cNvGrpSpPr/>
          <p:nvPr/>
        </p:nvGrpSpPr>
        <p:grpSpPr>
          <a:xfrm>
            <a:off x="3030471" y="-223849"/>
            <a:ext cx="121172" cy="760495"/>
            <a:chOff x="5245196" y="3136513"/>
            <a:chExt cx="121172" cy="760495"/>
          </a:xfrm>
        </p:grpSpPr>
        <p:sp>
          <p:nvSpPr>
            <p:cNvPr id="402" name="Google Shape;402;p38"/>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8"/>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4" name="Google Shape;404;p38"/>
          <p:cNvGrpSpPr/>
          <p:nvPr/>
        </p:nvGrpSpPr>
        <p:grpSpPr>
          <a:xfrm>
            <a:off x="2306292" y="2569221"/>
            <a:ext cx="199237" cy="2828935"/>
            <a:chOff x="1608717" y="1280046"/>
            <a:chExt cx="199237" cy="2828935"/>
          </a:xfrm>
        </p:grpSpPr>
        <p:sp>
          <p:nvSpPr>
            <p:cNvPr id="405" name="Google Shape;405;p38"/>
            <p:cNvSpPr/>
            <p:nvPr/>
          </p:nvSpPr>
          <p:spPr>
            <a:xfrm>
              <a:off x="1608717" y="3909744"/>
              <a:ext cx="199237" cy="199237"/>
            </a:xfrm>
            <a:custGeom>
              <a:avLst/>
              <a:gdLst/>
              <a:ahLst/>
              <a:cxnLst/>
              <a:rect l="l" t="t" r="r" b="b"/>
              <a:pathLst>
                <a:path w="7603" h="7603" extrusionOk="0">
                  <a:moveTo>
                    <a:pt x="0" y="1"/>
                  </a:moveTo>
                  <a:lnTo>
                    <a:pt x="0" y="7602"/>
                  </a:lnTo>
                  <a:lnTo>
                    <a:pt x="7602" y="7602"/>
                  </a:lnTo>
                  <a:lnTo>
                    <a:pt x="760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8"/>
            <p:cNvSpPr/>
            <p:nvPr/>
          </p:nvSpPr>
          <p:spPr>
            <a:xfrm>
              <a:off x="1656175" y="3269477"/>
              <a:ext cx="104086" cy="104086"/>
            </a:xfrm>
            <a:custGeom>
              <a:avLst/>
              <a:gdLst/>
              <a:ahLst/>
              <a:cxnLst/>
              <a:rect l="l" t="t" r="r" b="b"/>
              <a:pathLst>
                <a:path w="3972" h="3972" extrusionOk="0">
                  <a:moveTo>
                    <a:pt x="0" y="1"/>
                  </a:moveTo>
                  <a:lnTo>
                    <a:pt x="0" y="3972"/>
                  </a:lnTo>
                  <a:lnTo>
                    <a:pt x="3971" y="3972"/>
                  </a:lnTo>
                  <a:lnTo>
                    <a:pt x="3971"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8"/>
            <p:cNvSpPr/>
            <p:nvPr/>
          </p:nvSpPr>
          <p:spPr>
            <a:xfrm>
              <a:off x="1704104" y="1280046"/>
              <a:ext cx="8464" cy="1794099"/>
            </a:xfrm>
            <a:custGeom>
              <a:avLst/>
              <a:gdLst/>
              <a:ahLst/>
              <a:cxnLst/>
              <a:rect l="l" t="t" r="r" b="b"/>
              <a:pathLst>
                <a:path w="323" h="68464" extrusionOk="0">
                  <a:moveTo>
                    <a:pt x="157" y="0"/>
                  </a:moveTo>
                  <a:lnTo>
                    <a:pt x="0" y="68464"/>
                  </a:lnTo>
                  <a:lnTo>
                    <a:pt x="322" y="68464"/>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able of contents">
  <p:cSld name="CUSTOM_5">
    <p:spTree>
      <p:nvGrpSpPr>
        <p:cNvPr id="1" name="Shape 408"/>
        <p:cNvGrpSpPr/>
        <p:nvPr/>
      </p:nvGrpSpPr>
      <p:grpSpPr>
        <a:xfrm>
          <a:off x="0" y="0"/>
          <a:ext cx="0" cy="0"/>
          <a:chOff x="0" y="0"/>
          <a:chExt cx="0" cy="0"/>
        </a:xfrm>
      </p:grpSpPr>
      <p:sp>
        <p:nvSpPr>
          <p:cNvPr id="409" name="Google Shape;409;p39"/>
          <p:cNvSpPr txBox="1">
            <a:spLocks noGrp="1"/>
          </p:cNvSpPr>
          <p:nvPr>
            <p:ph type="subTitle" idx="1"/>
          </p:nvPr>
        </p:nvSpPr>
        <p:spPr>
          <a:xfrm>
            <a:off x="6429027" y="3829680"/>
            <a:ext cx="2428200" cy="572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400"/>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10" name="Google Shape;410;p39"/>
          <p:cNvSpPr/>
          <p:nvPr/>
        </p:nvSpPr>
        <p:spPr>
          <a:xfrm>
            <a:off x="7647375" y="94960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9"/>
          <p:cNvSpPr/>
          <p:nvPr/>
        </p:nvSpPr>
        <p:spPr>
          <a:xfrm>
            <a:off x="8985850" y="4116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9"/>
          <p:cNvSpPr/>
          <p:nvPr/>
        </p:nvSpPr>
        <p:spPr>
          <a:xfrm>
            <a:off x="8359450" y="5558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9"/>
          <p:cNvSpPr/>
          <p:nvPr/>
        </p:nvSpPr>
        <p:spPr>
          <a:xfrm>
            <a:off x="9122100" y="7342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9"/>
          <p:cNvSpPr/>
          <p:nvPr/>
        </p:nvSpPr>
        <p:spPr>
          <a:xfrm>
            <a:off x="8798600" y="108865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9"/>
          <p:cNvSpPr/>
          <p:nvPr/>
        </p:nvSpPr>
        <p:spPr>
          <a:xfrm>
            <a:off x="6099342" y="-150600"/>
            <a:ext cx="96045" cy="95462"/>
          </a:xfrm>
          <a:custGeom>
            <a:avLst/>
            <a:gdLst/>
            <a:ahLst/>
            <a:cxnLst/>
            <a:rect l="l" t="t" r="r" b="b"/>
            <a:pathLst>
              <a:path w="3128" h="3109" extrusionOk="0">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9"/>
          <p:cNvSpPr/>
          <p:nvPr/>
        </p:nvSpPr>
        <p:spPr>
          <a:xfrm>
            <a:off x="6702523" y="444536"/>
            <a:ext cx="95493" cy="95462"/>
          </a:xfrm>
          <a:custGeom>
            <a:avLst/>
            <a:gdLst/>
            <a:ahLst/>
            <a:cxnLst/>
            <a:rect l="l" t="t" r="r" b="b"/>
            <a:pathLst>
              <a:path w="3110" h="3109" extrusionOk="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9"/>
          <p:cNvSpPr/>
          <p:nvPr/>
        </p:nvSpPr>
        <p:spPr>
          <a:xfrm>
            <a:off x="5904975" y="143222"/>
            <a:ext cx="82259" cy="82259"/>
          </a:xfrm>
          <a:custGeom>
            <a:avLst/>
            <a:gdLst/>
            <a:ahLst/>
            <a:cxnLst/>
            <a:rect l="l" t="t" r="r" b="b"/>
            <a:pathLst>
              <a:path w="2679" h="2679" extrusionOk="0">
                <a:moveTo>
                  <a:pt x="1" y="1"/>
                </a:moveTo>
                <a:lnTo>
                  <a:pt x="1" y="2679"/>
                </a:lnTo>
                <a:lnTo>
                  <a:pt x="2679" y="2679"/>
                </a:lnTo>
                <a:lnTo>
                  <a:pt x="2679"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9"/>
          <p:cNvSpPr/>
          <p:nvPr/>
        </p:nvSpPr>
        <p:spPr>
          <a:xfrm>
            <a:off x="285750" y="4542650"/>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9"/>
          <p:cNvSpPr/>
          <p:nvPr/>
        </p:nvSpPr>
        <p:spPr>
          <a:xfrm>
            <a:off x="439150" y="480340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9"/>
          <p:cNvSpPr txBox="1">
            <a:spLocks noGrp="1"/>
          </p:cNvSpPr>
          <p:nvPr>
            <p:ph type="ctrTitle"/>
          </p:nvPr>
        </p:nvSpPr>
        <p:spPr>
          <a:xfrm>
            <a:off x="970814" y="3396800"/>
            <a:ext cx="21525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a:endParaRPr/>
          </a:p>
        </p:txBody>
      </p:sp>
      <p:sp>
        <p:nvSpPr>
          <p:cNvPr id="421" name="Google Shape;421;p39"/>
          <p:cNvSpPr txBox="1">
            <a:spLocks noGrp="1"/>
          </p:cNvSpPr>
          <p:nvPr>
            <p:ph type="subTitle" idx="2"/>
          </p:nvPr>
        </p:nvSpPr>
        <p:spPr>
          <a:xfrm>
            <a:off x="970814" y="3829680"/>
            <a:ext cx="2428200" cy="572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400"/>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22" name="Google Shape;422;p39"/>
          <p:cNvSpPr txBox="1">
            <a:spLocks noGrp="1"/>
          </p:cNvSpPr>
          <p:nvPr>
            <p:ph type="title" idx="3" hasCustomPrompt="1"/>
          </p:nvPr>
        </p:nvSpPr>
        <p:spPr>
          <a:xfrm>
            <a:off x="970814" y="2645887"/>
            <a:ext cx="1753800" cy="577800"/>
          </a:xfrm>
          <a:prstGeom prst="rect">
            <a:avLst/>
          </a:prstGeom>
        </p:spPr>
        <p:txBody>
          <a:bodyPr spcFirstLastPara="1" wrap="square" lIns="68575" tIns="34275" rIns="68575" bIns="34275" anchor="ctr" anchorCtr="0">
            <a:noAutofit/>
          </a:bodyPr>
          <a:lstStyle>
            <a:lvl1pPr lvl="0" rtl="0">
              <a:spcBef>
                <a:spcPts val="0"/>
              </a:spcBef>
              <a:spcAft>
                <a:spcPts val="0"/>
              </a:spcAft>
              <a:buClr>
                <a:srgbClr val="000000"/>
              </a:buClr>
              <a:buSzPts val="4800"/>
              <a:buNone/>
              <a:defRPr sz="4800">
                <a:solidFill>
                  <a:schemeClr val="accent2"/>
                </a:solidFill>
              </a:defRPr>
            </a:lvl1pPr>
            <a:lvl2pPr lvl="1"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423" name="Google Shape;423;p39"/>
          <p:cNvSpPr txBox="1">
            <a:spLocks noGrp="1"/>
          </p:cNvSpPr>
          <p:nvPr>
            <p:ph type="ctrTitle" idx="4"/>
          </p:nvPr>
        </p:nvSpPr>
        <p:spPr>
          <a:xfrm>
            <a:off x="3690348" y="3396800"/>
            <a:ext cx="13866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a:endParaRPr/>
          </a:p>
        </p:txBody>
      </p:sp>
      <p:sp>
        <p:nvSpPr>
          <p:cNvPr id="424" name="Google Shape;424;p39"/>
          <p:cNvSpPr txBox="1">
            <a:spLocks noGrp="1"/>
          </p:cNvSpPr>
          <p:nvPr>
            <p:ph type="subTitle" idx="5"/>
          </p:nvPr>
        </p:nvSpPr>
        <p:spPr>
          <a:xfrm>
            <a:off x="3690341" y="3829680"/>
            <a:ext cx="2428200" cy="572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400"/>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25" name="Google Shape;425;p39"/>
          <p:cNvSpPr txBox="1">
            <a:spLocks noGrp="1"/>
          </p:cNvSpPr>
          <p:nvPr>
            <p:ph type="title" idx="6" hasCustomPrompt="1"/>
          </p:nvPr>
        </p:nvSpPr>
        <p:spPr>
          <a:xfrm>
            <a:off x="3690341" y="2645887"/>
            <a:ext cx="1753800" cy="577800"/>
          </a:xfrm>
          <a:prstGeom prst="rect">
            <a:avLst/>
          </a:prstGeom>
        </p:spPr>
        <p:txBody>
          <a:bodyPr spcFirstLastPara="1" wrap="square" lIns="68575" tIns="34275" rIns="68575" bIns="34275" anchor="ctr" anchorCtr="0">
            <a:noAutofit/>
          </a:bodyPr>
          <a:lstStyle>
            <a:lvl1pPr lvl="0" rtl="0">
              <a:spcBef>
                <a:spcPts val="0"/>
              </a:spcBef>
              <a:spcAft>
                <a:spcPts val="0"/>
              </a:spcAft>
              <a:buClr>
                <a:srgbClr val="000000"/>
              </a:buClr>
              <a:buSzPts val="4800"/>
              <a:buNone/>
              <a:defRPr sz="4800">
                <a:solidFill>
                  <a:schemeClr val="accent3"/>
                </a:solidFill>
              </a:defRPr>
            </a:lvl1pPr>
            <a:lvl2pPr lvl="1"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426" name="Google Shape;426;p39"/>
          <p:cNvSpPr txBox="1">
            <a:spLocks noGrp="1"/>
          </p:cNvSpPr>
          <p:nvPr>
            <p:ph type="ctrTitle" idx="7"/>
          </p:nvPr>
        </p:nvSpPr>
        <p:spPr>
          <a:xfrm>
            <a:off x="618825" y="411675"/>
            <a:ext cx="45762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427" name="Google Shape;427;p39"/>
          <p:cNvSpPr txBox="1">
            <a:spLocks noGrp="1"/>
          </p:cNvSpPr>
          <p:nvPr>
            <p:ph type="ctrTitle" idx="8"/>
          </p:nvPr>
        </p:nvSpPr>
        <p:spPr>
          <a:xfrm>
            <a:off x="6428436" y="3377738"/>
            <a:ext cx="22518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a:endParaRPr/>
          </a:p>
        </p:txBody>
      </p:sp>
      <p:sp>
        <p:nvSpPr>
          <p:cNvPr id="428" name="Google Shape;428;p39"/>
          <p:cNvSpPr txBox="1">
            <a:spLocks noGrp="1"/>
          </p:cNvSpPr>
          <p:nvPr>
            <p:ph type="title" idx="9" hasCustomPrompt="1"/>
          </p:nvPr>
        </p:nvSpPr>
        <p:spPr>
          <a:xfrm>
            <a:off x="6428436" y="2645887"/>
            <a:ext cx="1753800" cy="577800"/>
          </a:xfrm>
          <a:prstGeom prst="rect">
            <a:avLst/>
          </a:prstGeom>
        </p:spPr>
        <p:txBody>
          <a:bodyPr spcFirstLastPara="1" wrap="square" lIns="68575" tIns="34275" rIns="68575" bIns="34275" anchor="ctr" anchorCtr="0">
            <a:noAutofit/>
          </a:bodyPr>
          <a:lstStyle>
            <a:lvl1pPr lvl="0" rtl="0">
              <a:spcBef>
                <a:spcPts val="0"/>
              </a:spcBef>
              <a:spcAft>
                <a:spcPts val="0"/>
              </a:spcAft>
              <a:buClr>
                <a:srgbClr val="000000"/>
              </a:buClr>
              <a:buSzPts val="4800"/>
              <a:buNone/>
              <a:defRPr sz="4800">
                <a:solidFill>
                  <a:schemeClr val="accent1"/>
                </a:solidFill>
              </a:defRPr>
            </a:lvl1pPr>
            <a:lvl2pPr lvl="1"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429" name="Google Shape;429;p39"/>
          <p:cNvSpPr txBox="1">
            <a:spLocks noGrp="1"/>
          </p:cNvSpPr>
          <p:nvPr>
            <p:ph type="ctrTitle" idx="13"/>
          </p:nvPr>
        </p:nvSpPr>
        <p:spPr>
          <a:xfrm>
            <a:off x="6429027" y="3396800"/>
            <a:ext cx="22518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30"/>
        <p:cNvGrpSpPr/>
        <p:nvPr/>
      </p:nvGrpSpPr>
      <p:grpSpPr>
        <a:xfrm>
          <a:off x="0" y="0"/>
          <a:ext cx="0" cy="0"/>
          <a:chOff x="0" y="0"/>
          <a:chExt cx="0" cy="0"/>
        </a:xfrm>
      </p:grpSpPr>
      <p:sp>
        <p:nvSpPr>
          <p:cNvPr id="431" name="Google Shape;431;p40"/>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lvl1pPr lvl="0" rtl="0">
              <a:spcBef>
                <a:spcPts val="0"/>
              </a:spcBef>
              <a:spcAft>
                <a:spcPts val="0"/>
              </a:spcAft>
              <a:buSzPts val="27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32" name="Google Shape;432;p4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33" name="Google Shape;433;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re et contenu">
  <p:cSld name="Titre et contenu">
    <p:spTree>
      <p:nvGrpSpPr>
        <p:cNvPr id="1" name="Shape 434"/>
        <p:cNvGrpSpPr/>
        <p:nvPr/>
      </p:nvGrpSpPr>
      <p:grpSpPr>
        <a:xfrm>
          <a:off x="0" y="0"/>
          <a:ext cx="0" cy="0"/>
          <a:chOff x="0" y="0"/>
          <a:chExt cx="0" cy="0"/>
        </a:xfrm>
      </p:grpSpPr>
      <p:sp>
        <p:nvSpPr>
          <p:cNvPr id="435" name="Google Shape;435;p41"/>
          <p:cNvSpPr txBox="1">
            <a:spLocks noGrp="1"/>
          </p:cNvSpPr>
          <p:nvPr>
            <p:ph type="body" idx="1"/>
          </p:nvPr>
        </p:nvSpPr>
        <p:spPr>
          <a:xfrm>
            <a:off x="450001" y="843558"/>
            <a:ext cx="8262600" cy="3942600"/>
          </a:xfrm>
          <a:prstGeom prst="rect">
            <a:avLst/>
          </a:prstGeom>
          <a:noFill/>
          <a:ln>
            <a:noFill/>
          </a:ln>
        </p:spPr>
        <p:txBody>
          <a:bodyPr spcFirstLastPara="1" wrap="square" lIns="91425" tIns="45700" rIns="91425" bIns="45700" anchor="t" anchorCtr="0">
            <a:normAutofit/>
          </a:bodyPr>
          <a:lstStyle>
            <a:lvl1pPr marL="457200" lvl="0" indent="-377190" algn="l" rtl="0">
              <a:spcBef>
                <a:spcPts val="390"/>
              </a:spcBef>
              <a:spcAft>
                <a:spcPts val="0"/>
              </a:spcAft>
              <a:buClr>
                <a:schemeClr val="dk1"/>
              </a:buClr>
              <a:buSzPts val="2340"/>
              <a:buChar char="●"/>
              <a:defRPr sz="1950">
                <a:latin typeface="Arial"/>
                <a:ea typeface="Arial"/>
                <a:cs typeface="Arial"/>
                <a:sym typeface="Arial"/>
              </a:defRPr>
            </a:lvl1pPr>
            <a:lvl2pPr marL="914400" lvl="1" indent="-342900" algn="l" rtl="0">
              <a:spcBef>
                <a:spcPts val="360"/>
              </a:spcBef>
              <a:spcAft>
                <a:spcPts val="0"/>
              </a:spcAft>
              <a:buClr>
                <a:schemeClr val="dk1"/>
              </a:buClr>
              <a:buSzPts val="1800"/>
              <a:buChar char="○"/>
              <a:defRPr sz="1800">
                <a:latin typeface="Arial"/>
                <a:ea typeface="Arial"/>
                <a:cs typeface="Arial"/>
                <a:sym typeface="Arial"/>
              </a:defRPr>
            </a:lvl2pPr>
            <a:lvl3pPr marL="1371600" lvl="2" indent="-323850" algn="l" rtl="0">
              <a:spcBef>
                <a:spcPts val="300"/>
              </a:spcBef>
              <a:spcAft>
                <a:spcPts val="0"/>
              </a:spcAft>
              <a:buClr>
                <a:schemeClr val="dk1"/>
              </a:buClr>
              <a:buSzPts val="1500"/>
              <a:buChar char="■"/>
              <a:defRPr sz="1500">
                <a:latin typeface="Arial"/>
                <a:ea typeface="Arial"/>
                <a:cs typeface="Arial"/>
                <a:sym typeface="Arial"/>
              </a:defRPr>
            </a:lvl3pPr>
            <a:lvl4pPr marL="1828800" lvl="3" indent="-323850" algn="l" rtl="0">
              <a:spcBef>
                <a:spcPts val="300"/>
              </a:spcBef>
              <a:spcAft>
                <a:spcPts val="0"/>
              </a:spcAft>
              <a:buClr>
                <a:schemeClr val="dk1"/>
              </a:buClr>
              <a:buSzPts val="1500"/>
              <a:buChar char="●"/>
              <a:defRPr>
                <a:latin typeface="Arial"/>
                <a:ea typeface="Arial"/>
                <a:cs typeface="Arial"/>
                <a:sym typeface="Arial"/>
              </a:defRPr>
            </a:lvl4pPr>
            <a:lvl5pPr marL="2286000" lvl="4" indent="-323850" algn="l" rtl="0">
              <a:spcBef>
                <a:spcPts val="300"/>
              </a:spcBef>
              <a:spcAft>
                <a:spcPts val="0"/>
              </a:spcAft>
              <a:buClr>
                <a:schemeClr val="dk1"/>
              </a:buClr>
              <a:buSzPts val="1500"/>
              <a:buChar char="○"/>
              <a:defRPr>
                <a:latin typeface="Arial"/>
                <a:ea typeface="Arial"/>
                <a:cs typeface="Arial"/>
                <a:sym typeface="Arial"/>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cxnSp>
        <p:nvCxnSpPr>
          <p:cNvPr id="436" name="Google Shape;436;p41"/>
          <p:cNvCxnSpPr/>
          <p:nvPr/>
        </p:nvCxnSpPr>
        <p:spPr>
          <a:xfrm>
            <a:off x="0" y="675000"/>
            <a:ext cx="9144000" cy="0"/>
          </a:xfrm>
          <a:prstGeom prst="straightConnector1">
            <a:avLst/>
          </a:prstGeom>
          <a:noFill/>
          <a:ln w="28575" cap="flat" cmpd="sng">
            <a:solidFill>
              <a:srgbClr val="CF005F"/>
            </a:solidFill>
            <a:prstDash val="solid"/>
            <a:round/>
            <a:headEnd type="none" w="sm" len="sm"/>
            <a:tailEnd type="none" w="sm" len="sm"/>
          </a:ln>
        </p:spPr>
      </p:cxnSp>
      <p:sp>
        <p:nvSpPr>
          <p:cNvPr id="437" name="Google Shape;437;p41"/>
          <p:cNvSpPr txBox="1">
            <a:spLocks noGrp="1"/>
          </p:cNvSpPr>
          <p:nvPr>
            <p:ph type="title"/>
          </p:nvPr>
        </p:nvSpPr>
        <p:spPr>
          <a:xfrm>
            <a:off x="450000" y="87474"/>
            <a:ext cx="8226600" cy="540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chemeClr val="dk1"/>
              </a:buClr>
              <a:buSzPts val="18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38" name="Google Shape;438;p41"/>
          <p:cNvPicPr preferRelativeResize="0"/>
          <p:nvPr/>
        </p:nvPicPr>
        <p:blipFill rotWithShape="1">
          <a:blip r:embed="rId2">
            <a:alphaModFix/>
          </a:blip>
          <a:srcRect/>
          <a:stretch/>
        </p:blipFill>
        <p:spPr>
          <a:xfrm>
            <a:off x="8686800" y="324000"/>
            <a:ext cx="342900" cy="342900"/>
          </a:xfrm>
          <a:prstGeom prst="rect">
            <a:avLst/>
          </a:prstGeom>
          <a:noFill/>
          <a:ln>
            <a:noFill/>
          </a:ln>
        </p:spPr>
      </p:pic>
      <p:sp>
        <p:nvSpPr>
          <p:cNvPr id="439" name="Google Shape;439;p41"/>
          <p:cNvSpPr/>
          <p:nvPr/>
        </p:nvSpPr>
        <p:spPr>
          <a:xfrm flipH="1">
            <a:off x="-450000" y="0"/>
            <a:ext cx="900000" cy="675000"/>
          </a:xfrm>
          <a:prstGeom prst="chord">
            <a:avLst>
              <a:gd name="adj1" fmla="val 5395707"/>
              <a:gd name="adj2" fmla="val 162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0">
              <a:solidFill>
                <a:schemeClr val="lt1"/>
              </a:solidFill>
              <a:latin typeface="Arial"/>
              <a:ea typeface="Arial"/>
              <a:cs typeface="Arial"/>
              <a:sym typeface="Arial"/>
            </a:endParaRPr>
          </a:p>
        </p:txBody>
      </p:sp>
      <p:sp>
        <p:nvSpPr>
          <p:cNvPr id="440" name="Google Shape;440;p41"/>
          <p:cNvSpPr txBox="1"/>
          <p:nvPr/>
        </p:nvSpPr>
        <p:spPr>
          <a:xfrm>
            <a:off x="-180528" y="33468"/>
            <a:ext cx="576000" cy="594000"/>
          </a:xfrm>
          <a:prstGeom prst="rect">
            <a:avLst/>
          </a:prstGeom>
          <a:noFill/>
          <a:ln>
            <a:noFill/>
          </a:ln>
        </p:spPr>
        <p:txBody>
          <a:bodyPr spcFirstLastPara="1" wrap="square" lIns="91425" tIns="45700" rIns="91425" bIns="45700" anchor="ctr" anchorCtr="0">
            <a:noAutofit/>
          </a:bodyPr>
          <a:lstStyle/>
          <a:p>
            <a:pPr marL="0" marR="0" lvl="0" indent="0" algn="r" rtl="0">
              <a:lnSpc>
                <a:spcPct val="150000"/>
              </a:lnSpc>
              <a:spcBef>
                <a:spcPts val="0"/>
              </a:spcBef>
              <a:spcAft>
                <a:spcPts val="0"/>
              </a:spcAft>
              <a:buNone/>
            </a:pPr>
            <a:fld id="{00000000-1234-1234-1234-123412341234}" type="slidenum">
              <a:rPr lang="en" sz="900">
                <a:solidFill>
                  <a:schemeClr val="lt1"/>
                </a:solidFill>
                <a:latin typeface="Arial"/>
                <a:ea typeface="Arial"/>
                <a:cs typeface="Arial"/>
                <a:sym typeface="Arial"/>
              </a:rPr>
              <a:t>‹#›</a:t>
            </a:fld>
            <a:endParaRPr sz="900">
              <a:solidFill>
                <a:schemeClr val="lt1"/>
              </a:solidFill>
              <a:latin typeface="Arial"/>
              <a:ea typeface="Arial"/>
              <a:cs typeface="Arial"/>
              <a:sym typeface="Arial"/>
            </a:endParaRPr>
          </a:p>
          <a:p>
            <a:pPr marL="0" marR="0" lvl="0" indent="0" algn="r" rtl="0">
              <a:lnSpc>
                <a:spcPct val="150000"/>
              </a:lnSpc>
              <a:spcBef>
                <a:spcPts val="0"/>
              </a:spcBef>
              <a:spcAft>
                <a:spcPts val="0"/>
              </a:spcAft>
              <a:buNone/>
            </a:pPr>
            <a:r>
              <a:rPr lang="en" sz="900">
                <a:solidFill>
                  <a:srgbClr val="D8D8D8"/>
                </a:solidFill>
                <a:latin typeface="Arial"/>
                <a:ea typeface="Arial"/>
                <a:cs typeface="Arial"/>
                <a:sym typeface="Arial"/>
              </a:rPr>
              <a:t>15</a:t>
            </a:r>
            <a:endParaRPr/>
          </a:p>
        </p:txBody>
      </p:sp>
      <p:cxnSp>
        <p:nvCxnSpPr>
          <p:cNvPr id="441" name="Google Shape;441;p41"/>
          <p:cNvCxnSpPr>
            <a:stCxn id="439" idx="2"/>
          </p:cNvCxnSpPr>
          <p:nvPr/>
        </p:nvCxnSpPr>
        <p:spPr>
          <a:xfrm>
            <a:off x="-211" y="337500"/>
            <a:ext cx="450000" cy="0"/>
          </a:xfrm>
          <a:prstGeom prst="straightConnector1">
            <a:avLst/>
          </a:prstGeom>
          <a:noFill/>
          <a:ln w="9525" cap="flat" cmpd="sng">
            <a:solidFill>
              <a:srgbClr val="F9F9F9"/>
            </a:solidFill>
            <a:prstDash val="solid"/>
            <a:round/>
            <a:headEnd type="none" w="sm" len="sm"/>
            <a:tailEnd type="none" w="sm" len="sm"/>
          </a:ln>
        </p:spPr>
      </p:cxn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44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94853" y="273844"/>
            <a:ext cx="8354400" cy="4443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pic>
        <p:nvPicPr>
          <p:cNvPr id="52" name="Google Shape;52;p13"/>
          <p:cNvPicPr preferRelativeResize="0"/>
          <p:nvPr/>
        </p:nvPicPr>
        <p:blipFill>
          <a:blip r:embed="rId31">
            <a:alphaModFix/>
          </a:blip>
          <a:stretch>
            <a:fillRect/>
          </a:stretch>
        </p:blipFill>
        <p:spPr>
          <a:xfrm>
            <a:off x="7025800" y="4844350"/>
            <a:ext cx="1951327" cy="1463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hyperlink" Target="https://osc.universityofcalifornia.edu/for-authors/publishing-discount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hyperlink" Target="https://www.copyright.gov/title17"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hyperlink" Target="https://www.bitlaw.com/copyright/database.html" TargetMode="External"/><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hyperlink" Target="https://www.copyright.gov/reports/db4.pdf"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iki.creativecommons.org/wiki/data#Can_databases_be_released_under_CC_licenses.3F" TargetMode="External"/><Relationship Id="rId3" Type="http://schemas.openxmlformats.org/officeDocument/2006/relationships/hyperlink" Target="https://opendatacommons.org/licenses/odbl/1-0/" TargetMode="External"/><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creativecommons.org/license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osc.universityofcalifornia.edu/2016/09/cc-by-and-data-not-always-a-good-fit/" TargetMode="Externa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image" Target="../media/image1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5.xml"/><Relationship Id="rId4" Type="http://schemas.openxmlformats.org/officeDocument/2006/relationships/hyperlink" Target="https://blog.datadryad.org/2023/05/30/good-data-practices-removing-barriers-to-data-reuse-with-cc0-licensing/"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image" Target="../media/image28.png"/><Relationship Id="rId5" Type="http://schemas.openxmlformats.org/officeDocument/2006/relationships/hyperlink" Target="https://doi.org/10.18739/A2222R68W" TargetMode="Externa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hyperlink" Target="https://www.friedfrank.com/uploads/siteFiles/Publications/Data%20as%20IP%20and%20Data%20License%20Agreements%20(1).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hyperlink" Target="https://www.foia.gov/faq.html"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5281/zenodo.1327316" TargetMode="External"/><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hyperlink" Target="https://github.com/NCEAS/metajam"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hyperlink" Target="https://github.com/abenedetti/bioNPS" TargetMode="External"/><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www.kaggle.com/datasets/nationalparkservice/park-biodiversity"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hyperlink" Target="https://github.com/abenedetti/bioNPS"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25.xml"/><Relationship Id="rId5" Type="http://schemas.openxmlformats.org/officeDocument/2006/relationships/hyperlink" Target="https://wiki.creativecommons.org/wiki/Glossary" TargetMode="External"/><Relationship Id="rId4" Type="http://schemas.openxmlformats.org/officeDocument/2006/relationships/hyperlink" Target="https://www.copyright.gov/comp3/docs/glossary.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43"/>
          <p:cNvSpPr txBox="1">
            <a:spLocks noGrp="1"/>
          </p:cNvSpPr>
          <p:nvPr>
            <p:ph type="ctrTitle"/>
          </p:nvPr>
        </p:nvSpPr>
        <p:spPr>
          <a:xfrm>
            <a:off x="1801300" y="1812400"/>
            <a:ext cx="6284400" cy="731100"/>
          </a:xfrm>
          <a:prstGeom prst="rect">
            <a:avLst/>
          </a:prstGeom>
        </p:spPr>
        <p:txBody>
          <a:bodyPr spcFirstLastPara="1" wrap="square" lIns="68575" tIns="34275" rIns="68575" bIns="34275" anchor="b" anchorCtr="0">
            <a:spAutoFit/>
          </a:bodyPr>
          <a:lstStyle/>
          <a:p>
            <a:pPr marL="0" lvl="0" indent="0" algn="l" rtl="0">
              <a:lnSpc>
                <a:spcPct val="100000"/>
              </a:lnSpc>
              <a:spcBef>
                <a:spcPts val="0"/>
              </a:spcBef>
              <a:spcAft>
                <a:spcPts val="0"/>
              </a:spcAft>
              <a:buNone/>
            </a:pPr>
            <a:r>
              <a:rPr lang="en" sz="4300">
                <a:solidFill>
                  <a:srgbClr val="FCFCFC"/>
                </a:solidFill>
              </a:rPr>
              <a:t>Data Licensing</a:t>
            </a:r>
            <a:endParaRPr sz="4300">
              <a:solidFill>
                <a:srgbClr val="FCFCFC"/>
              </a:solidFill>
            </a:endParaRPr>
          </a:p>
        </p:txBody>
      </p:sp>
      <p:sp>
        <p:nvSpPr>
          <p:cNvPr id="448" name="Google Shape;448;p43"/>
          <p:cNvSpPr txBox="1"/>
          <p:nvPr/>
        </p:nvSpPr>
        <p:spPr>
          <a:xfrm>
            <a:off x="4289450" y="3754650"/>
            <a:ext cx="4469100" cy="473974"/>
          </a:xfrm>
          <a:prstGeom prst="rect">
            <a:avLst/>
          </a:prstGeom>
          <a:noFill/>
          <a:ln>
            <a:noFill/>
          </a:ln>
        </p:spPr>
        <p:txBody>
          <a:bodyPr spcFirstLastPara="1" wrap="square" lIns="64000" tIns="36575" rIns="64000" bIns="36575" anchor="t" anchorCtr="0">
            <a:spAutoFit/>
          </a:bodyPr>
          <a:lstStyle/>
          <a:p>
            <a:pPr marL="0" lvl="0" indent="0" algn="l" rtl="0">
              <a:spcBef>
                <a:spcPts val="0"/>
              </a:spcBef>
              <a:spcAft>
                <a:spcPts val="0"/>
              </a:spcAft>
              <a:buNone/>
            </a:pPr>
            <a:r>
              <a:rPr lang="en" sz="1300" dirty="0">
                <a:solidFill>
                  <a:srgbClr val="FEBC11"/>
                </a:solidFill>
                <a:latin typeface="Century Gothic"/>
                <a:ea typeface="Century Gothic"/>
                <a:cs typeface="Century Gothic"/>
                <a:sym typeface="Century Gothic"/>
              </a:rPr>
              <a:t>Research Data Services, UCSB Library</a:t>
            </a:r>
            <a:endParaRPr sz="1300" dirty="0">
              <a:solidFill>
                <a:srgbClr val="FEBC11"/>
              </a:solidFill>
              <a:latin typeface="Century Gothic"/>
              <a:ea typeface="Century Gothic"/>
              <a:cs typeface="Century Gothic"/>
              <a:sym typeface="Century Gothic"/>
            </a:endParaRPr>
          </a:p>
          <a:p>
            <a:pPr marL="0" lvl="0" indent="0" algn="l" rtl="0">
              <a:spcBef>
                <a:spcPts val="0"/>
              </a:spcBef>
              <a:spcAft>
                <a:spcPts val="0"/>
              </a:spcAft>
              <a:buNone/>
            </a:pPr>
            <a:r>
              <a:rPr lang="en" sz="1300" dirty="0" err="1">
                <a:solidFill>
                  <a:srgbClr val="FEBC11"/>
                </a:solidFill>
                <a:latin typeface="Century Gothic"/>
                <a:ea typeface="Century Gothic"/>
                <a:cs typeface="Century Gothic"/>
                <a:sym typeface="Century Gothic"/>
              </a:rPr>
              <a:t>rds@library.ucsb.edu</a:t>
            </a:r>
            <a:endParaRPr sz="1300" dirty="0">
              <a:solidFill>
                <a:srgbClr val="FEBC11"/>
              </a:solidFill>
              <a:latin typeface="Century Gothic"/>
              <a:ea typeface="Century Gothic"/>
              <a:cs typeface="Century Gothic"/>
              <a:sym typeface="Century Gothic"/>
            </a:endParaRPr>
          </a:p>
        </p:txBody>
      </p:sp>
      <p:sp>
        <p:nvSpPr>
          <p:cNvPr id="449" name="Google Shape;449;p43"/>
          <p:cNvSpPr txBox="1"/>
          <p:nvPr/>
        </p:nvSpPr>
        <p:spPr>
          <a:xfrm>
            <a:off x="200025" y="247650"/>
            <a:ext cx="7116900" cy="8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rgbClr val="FEBC11"/>
                </a:solidFill>
                <a:latin typeface="Nunito Sans"/>
                <a:ea typeface="Nunito Sans"/>
                <a:cs typeface="Nunito Sans"/>
                <a:sym typeface="Nunito Sans"/>
              </a:rPr>
              <a:t>EDS213 - Databases &amp; Data Management</a:t>
            </a:r>
            <a:endParaRPr sz="1500" b="1">
              <a:solidFill>
                <a:srgbClr val="FEBC11"/>
              </a:solidFill>
              <a:latin typeface="Nunito Sans"/>
              <a:ea typeface="Nunito Sans"/>
              <a:cs typeface="Nunito Sans"/>
              <a:sym typeface="Nunito Sans"/>
            </a:endParaRPr>
          </a:p>
          <a:p>
            <a:pPr marL="0" lvl="0" indent="0" algn="l" rtl="0">
              <a:spcBef>
                <a:spcPts val="0"/>
              </a:spcBef>
              <a:spcAft>
                <a:spcPts val="0"/>
              </a:spcAft>
              <a:buNone/>
            </a:pPr>
            <a:r>
              <a:rPr lang="en" sz="1500" b="1">
                <a:solidFill>
                  <a:srgbClr val="FEBC11"/>
                </a:solidFill>
                <a:latin typeface="Nunito Sans"/>
                <a:ea typeface="Nunito Sans"/>
                <a:cs typeface="Nunito Sans"/>
                <a:sym typeface="Nunito Sans"/>
              </a:rPr>
              <a:t>Week 10</a:t>
            </a:r>
            <a:endParaRPr sz="1500" b="1">
              <a:solidFill>
                <a:srgbClr val="FEBC11"/>
              </a:solidFill>
              <a:latin typeface="Nunito Sans"/>
              <a:ea typeface="Nunito Sans"/>
              <a:cs typeface="Nunito Sans"/>
              <a:sym typeface="Nunito Sans"/>
            </a:endParaRPr>
          </a:p>
          <a:p>
            <a:pPr marL="0" lvl="0" indent="0" algn="l" rtl="0">
              <a:spcBef>
                <a:spcPts val="0"/>
              </a:spcBef>
              <a:spcAft>
                <a:spcPts val="0"/>
              </a:spcAft>
              <a:buNone/>
            </a:pPr>
            <a:endParaRPr sz="1300" i="1">
              <a:solidFill>
                <a:srgbClr val="F1C232"/>
              </a:solidFill>
              <a:latin typeface="Lobster"/>
              <a:ea typeface="Lobster"/>
              <a:cs typeface="Lobster"/>
              <a:sym typeface="Lobst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44"/>
          <p:cNvSpPr txBox="1"/>
          <p:nvPr/>
        </p:nvSpPr>
        <p:spPr>
          <a:xfrm>
            <a:off x="366650" y="1211250"/>
            <a:ext cx="8178000" cy="2519100"/>
          </a:xfrm>
          <a:prstGeom prst="rect">
            <a:avLst/>
          </a:prstGeom>
          <a:noFill/>
          <a:ln>
            <a:noFill/>
          </a:ln>
        </p:spPr>
        <p:txBody>
          <a:bodyPr spcFirstLastPara="1" wrap="square" lIns="91425" tIns="91425" rIns="91425" bIns="91425" anchor="t" anchorCtr="0">
            <a:spAutoFit/>
          </a:bodyPr>
          <a:lstStyle/>
          <a:p>
            <a:pPr marL="457200" lvl="0" indent="-355600" algn="l" rtl="0">
              <a:lnSpc>
                <a:spcPct val="115000"/>
              </a:lnSpc>
              <a:spcBef>
                <a:spcPts val="0"/>
              </a:spcBef>
              <a:spcAft>
                <a:spcPts val="0"/>
              </a:spcAft>
              <a:buClr>
                <a:schemeClr val="dk1"/>
              </a:buClr>
              <a:buSzPts val="2000"/>
              <a:buFont typeface="Avenir"/>
              <a:buChar char="●"/>
            </a:pPr>
            <a:r>
              <a:rPr lang="en" sz="2000">
                <a:solidFill>
                  <a:schemeClr val="dk1"/>
                </a:solidFill>
                <a:highlight>
                  <a:schemeClr val="lt1"/>
                </a:highlight>
                <a:latin typeface="Avenir"/>
                <a:ea typeface="Avenir"/>
                <a:cs typeface="Avenir"/>
                <a:sym typeface="Avenir"/>
              </a:rPr>
              <a:t>Become familiar with data licensing-related terms and regulations in the academic context.</a:t>
            </a:r>
            <a:endParaRPr sz="2000">
              <a:solidFill>
                <a:schemeClr val="dk1"/>
              </a:solidFill>
              <a:highlight>
                <a:schemeClr val="lt1"/>
              </a:highlight>
              <a:latin typeface="Avenir"/>
              <a:ea typeface="Avenir"/>
              <a:cs typeface="Avenir"/>
              <a:sym typeface="Avenir"/>
            </a:endParaRPr>
          </a:p>
          <a:p>
            <a:pPr marL="457200" lvl="0" indent="-355600" algn="l" rtl="0">
              <a:lnSpc>
                <a:spcPct val="115000"/>
              </a:lnSpc>
              <a:spcBef>
                <a:spcPts val="1000"/>
              </a:spcBef>
              <a:spcAft>
                <a:spcPts val="0"/>
              </a:spcAft>
              <a:buClr>
                <a:schemeClr val="dk1"/>
              </a:buClr>
              <a:buSzPts val="2000"/>
              <a:buFont typeface="Avenir"/>
              <a:buChar char="●"/>
            </a:pPr>
            <a:r>
              <a:rPr lang="en" sz="2000">
                <a:solidFill>
                  <a:schemeClr val="dk1"/>
                </a:solidFill>
                <a:highlight>
                  <a:schemeClr val="lt1"/>
                </a:highlight>
                <a:latin typeface="Avenir"/>
                <a:ea typeface="Avenir"/>
                <a:cs typeface="Avenir"/>
                <a:sym typeface="Avenir"/>
              </a:rPr>
              <a:t>Distinguish which research deliverables can or cannot be subject to copyright and explore alternatives to that.</a:t>
            </a:r>
            <a:endParaRPr sz="2000">
              <a:solidFill>
                <a:schemeClr val="dk1"/>
              </a:solidFill>
              <a:highlight>
                <a:schemeClr val="lt1"/>
              </a:highlight>
              <a:latin typeface="Avenir"/>
              <a:ea typeface="Avenir"/>
              <a:cs typeface="Avenir"/>
              <a:sym typeface="Avenir"/>
            </a:endParaRPr>
          </a:p>
          <a:p>
            <a:pPr marL="457200" lvl="0" indent="-355600" algn="l" rtl="0">
              <a:lnSpc>
                <a:spcPct val="115000"/>
              </a:lnSpc>
              <a:spcBef>
                <a:spcPts val="1000"/>
              </a:spcBef>
              <a:spcAft>
                <a:spcPts val="1000"/>
              </a:spcAft>
              <a:buClr>
                <a:schemeClr val="dk1"/>
              </a:buClr>
              <a:buSzPts val="2000"/>
              <a:buFont typeface="Avenir"/>
              <a:buChar char="●"/>
            </a:pPr>
            <a:r>
              <a:rPr lang="en" sz="2000">
                <a:solidFill>
                  <a:schemeClr val="dk1"/>
                </a:solidFill>
                <a:highlight>
                  <a:schemeClr val="lt1"/>
                </a:highlight>
                <a:latin typeface="Avenir"/>
                <a:ea typeface="Avenir"/>
                <a:cs typeface="Avenir"/>
                <a:sym typeface="Avenir"/>
              </a:rPr>
              <a:t>Gain an understanding of the Creative Commons license family and the differences in their applicability.</a:t>
            </a:r>
            <a:endParaRPr sz="2000">
              <a:solidFill>
                <a:schemeClr val="dk1"/>
              </a:solidFill>
              <a:highlight>
                <a:schemeClr val="lt1"/>
              </a:highlight>
              <a:latin typeface="Avenir"/>
              <a:ea typeface="Avenir"/>
              <a:cs typeface="Avenir"/>
              <a:sym typeface="Avenir"/>
            </a:endParaRPr>
          </a:p>
        </p:txBody>
      </p:sp>
      <p:sp>
        <p:nvSpPr>
          <p:cNvPr id="455" name="Google Shape;455;p44"/>
          <p:cNvSpPr txBox="1"/>
          <p:nvPr/>
        </p:nvSpPr>
        <p:spPr>
          <a:xfrm>
            <a:off x="366650" y="3274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400" b="1">
                <a:solidFill>
                  <a:srgbClr val="004B83"/>
                </a:solidFill>
                <a:latin typeface="Century Gothic"/>
                <a:ea typeface="Century Gothic"/>
                <a:cs typeface="Century Gothic"/>
                <a:sym typeface="Century Gothic"/>
              </a:rPr>
              <a:t>Learning Objectives</a:t>
            </a:r>
            <a:endParaRPr sz="3400" b="1">
              <a:solidFill>
                <a:srgbClr val="004B83"/>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45"/>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461" name="Google Shape;461;p45"/>
          <p:cNvSpPr txBox="1"/>
          <p:nvPr/>
        </p:nvSpPr>
        <p:spPr>
          <a:xfrm>
            <a:off x="311700" y="2083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200" b="1">
                <a:solidFill>
                  <a:srgbClr val="004B83"/>
                </a:solidFill>
                <a:latin typeface="Century Gothic"/>
                <a:ea typeface="Century Gothic"/>
                <a:cs typeface="Century Gothic"/>
                <a:sym typeface="Century Gothic"/>
              </a:rPr>
              <a:t>Disclaimer</a:t>
            </a:r>
            <a:endParaRPr sz="3200" b="1">
              <a:solidFill>
                <a:srgbClr val="004B83"/>
              </a:solidFill>
              <a:latin typeface="Century Gothic"/>
              <a:ea typeface="Century Gothic"/>
              <a:cs typeface="Century Gothic"/>
              <a:sym typeface="Century Gothic"/>
            </a:endParaRPr>
          </a:p>
        </p:txBody>
      </p:sp>
      <p:sp>
        <p:nvSpPr>
          <p:cNvPr id="462" name="Google Shape;462;p45"/>
          <p:cNvSpPr txBox="1"/>
          <p:nvPr/>
        </p:nvSpPr>
        <p:spPr>
          <a:xfrm>
            <a:off x="3726225" y="1589650"/>
            <a:ext cx="48462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endParaRPr sz="1900">
              <a:latin typeface="Avenir"/>
              <a:ea typeface="Avenir"/>
              <a:cs typeface="Avenir"/>
              <a:sym typeface="Aveni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b="1"/>
          </a:p>
        </p:txBody>
      </p:sp>
      <p:sp>
        <p:nvSpPr>
          <p:cNvPr id="463" name="Google Shape;463;p45"/>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sp>
        <p:nvSpPr>
          <p:cNvPr id="464" name="Google Shape;464;p45"/>
          <p:cNvSpPr txBox="1"/>
          <p:nvPr/>
        </p:nvSpPr>
        <p:spPr>
          <a:xfrm>
            <a:off x="404700" y="823950"/>
            <a:ext cx="6613800" cy="3971826"/>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endParaRPr sz="1800" dirty="0">
              <a:solidFill>
                <a:schemeClr val="dk1"/>
              </a:solidFill>
              <a:latin typeface="Avenir"/>
              <a:ea typeface="Avenir"/>
              <a:cs typeface="Avenir"/>
              <a:sym typeface="Avenir"/>
            </a:endParaRPr>
          </a:p>
          <a:p>
            <a:pPr marL="457200" lvl="0" indent="-355600" algn="l" rtl="0">
              <a:lnSpc>
                <a:spcPct val="115000"/>
              </a:lnSpc>
              <a:spcBef>
                <a:spcPts val="0"/>
              </a:spcBef>
              <a:spcAft>
                <a:spcPts val="0"/>
              </a:spcAft>
              <a:buClr>
                <a:schemeClr val="dk1"/>
              </a:buClr>
              <a:buSzPts val="2000"/>
              <a:buFont typeface="Avenir"/>
              <a:buChar char="●"/>
            </a:pPr>
            <a:r>
              <a:rPr lang="en" sz="2000" dirty="0">
                <a:solidFill>
                  <a:schemeClr val="dk1"/>
                </a:solidFill>
                <a:latin typeface="Avenir"/>
                <a:ea typeface="Avenir"/>
                <a:cs typeface="Avenir"/>
                <a:sym typeface="Avenir"/>
              </a:rPr>
              <a:t>The legal landscape can be tricky and is constantly evolving</a:t>
            </a:r>
            <a:endParaRPr sz="2000" dirty="0">
              <a:solidFill>
                <a:schemeClr val="dk1"/>
              </a:solidFill>
              <a:latin typeface="Avenir"/>
              <a:ea typeface="Avenir"/>
              <a:cs typeface="Avenir"/>
              <a:sym typeface="Avenir"/>
            </a:endParaRPr>
          </a:p>
          <a:p>
            <a:pPr marL="457200" lvl="0" indent="0" algn="l" rtl="0">
              <a:lnSpc>
                <a:spcPct val="115000"/>
              </a:lnSpc>
              <a:spcBef>
                <a:spcPts val="0"/>
              </a:spcBef>
              <a:spcAft>
                <a:spcPts val="0"/>
              </a:spcAft>
              <a:buNone/>
            </a:pPr>
            <a:endParaRPr sz="2000" dirty="0">
              <a:solidFill>
                <a:schemeClr val="dk1"/>
              </a:solidFill>
              <a:latin typeface="Avenir"/>
              <a:ea typeface="Avenir"/>
              <a:cs typeface="Avenir"/>
              <a:sym typeface="Avenir"/>
            </a:endParaRPr>
          </a:p>
          <a:p>
            <a:pPr marL="457200" lvl="0" indent="-355600" algn="l" rtl="0">
              <a:lnSpc>
                <a:spcPct val="115000"/>
              </a:lnSpc>
              <a:spcBef>
                <a:spcPts val="0"/>
              </a:spcBef>
              <a:spcAft>
                <a:spcPts val="0"/>
              </a:spcAft>
              <a:buClr>
                <a:schemeClr val="dk1"/>
              </a:buClr>
              <a:buSzPts val="2000"/>
              <a:buFont typeface="Avenir"/>
              <a:buChar char="●"/>
            </a:pPr>
            <a:r>
              <a:rPr lang="en" sz="2000" dirty="0">
                <a:solidFill>
                  <a:schemeClr val="dk1"/>
                </a:solidFill>
                <a:latin typeface="Avenir"/>
                <a:ea typeface="Avenir"/>
                <a:cs typeface="Avenir"/>
                <a:sym typeface="Avenir"/>
              </a:rPr>
              <a:t>We are not lawyers and can’t provide legal advice</a:t>
            </a:r>
            <a:endParaRPr sz="2000" dirty="0">
              <a:solidFill>
                <a:schemeClr val="dk1"/>
              </a:solidFill>
              <a:latin typeface="Avenir"/>
              <a:ea typeface="Avenir"/>
              <a:cs typeface="Avenir"/>
              <a:sym typeface="Avenir"/>
            </a:endParaRPr>
          </a:p>
          <a:p>
            <a:pPr marL="457200" lvl="0" indent="0" algn="l" rtl="0">
              <a:lnSpc>
                <a:spcPct val="115000"/>
              </a:lnSpc>
              <a:spcBef>
                <a:spcPts val="0"/>
              </a:spcBef>
              <a:spcAft>
                <a:spcPts val="0"/>
              </a:spcAft>
              <a:buNone/>
            </a:pPr>
            <a:endParaRPr sz="2000" dirty="0">
              <a:solidFill>
                <a:schemeClr val="dk1"/>
              </a:solidFill>
              <a:latin typeface="Avenir"/>
              <a:ea typeface="Avenir"/>
              <a:cs typeface="Avenir"/>
              <a:sym typeface="Avenir"/>
            </a:endParaRPr>
          </a:p>
          <a:p>
            <a:pPr marL="457200" lvl="0" indent="-355600" algn="l" rtl="0">
              <a:lnSpc>
                <a:spcPct val="115000"/>
              </a:lnSpc>
              <a:spcBef>
                <a:spcPts val="0"/>
              </a:spcBef>
              <a:spcAft>
                <a:spcPts val="0"/>
              </a:spcAft>
              <a:buClr>
                <a:schemeClr val="dk1"/>
              </a:buClr>
              <a:buSzPts val="2000"/>
              <a:buFont typeface="Avenir"/>
              <a:buChar char="●"/>
            </a:pPr>
            <a:r>
              <a:rPr lang="en" sz="2000" dirty="0">
                <a:solidFill>
                  <a:schemeClr val="dk1"/>
                </a:solidFill>
                <a:latin typeface="Avenir"/>
                <a:ea typeface="Avenir"/>
                <a:cs typeface="Avenir"/>
                <a:sym typeface="Avenir"/>
              </a:rPr>
              <a:t>It is good for data scientists to be familiar with some best practices to make more informed decisions and know when to seek legal advice </a:t>
            </a:r>
            <a:endParaRPr sz="2000" dirty="0">
              <a:solidFill>
                <a:schemeClr val="dk1"/>
              </a:solidFill>
              <a:latin typeface="Avenir"/>
              <a:ea typeface="Avenir"/>
              <a:cs typeface="Avenir"/>
              <a:sym typeface="Avenir"/>
            </a:endParaRPr>
          </a:p>
          <a:p>
            <a:pPr marL="0" lvl="0" indent="0" algn="l" rtl="0">
              <a:lnSpc>
                <a:spcPct val="115000"/>
              </a:lnSpc>
              <a:spcBef>
                <a:spcPts val="0"/>
              </a:spcBef>
              <a:spcAft>
                <a:spcPts val="0"/>
              </a:spcAft>
              <a:buNone/>
            </a:pPr>
            <a:endParaRPr sz="1800" dirty="0">
              <a:solidFill>
                <a:schemeClr val="dk1"/>
              </a:solidFill>
              <a:latin typeface="Avenir"/>
              <a:ea typeface="Avenir"/>
              <a:cs typeface="Avenir"/>
              <a:sym typeface="Avenir"/>
            </a:endParaRPr>
          </a:p>
          <a:p>
            <a:pPr marL="0" lvl="0" indent="0" algn="l" rtl="0">
              <a:lnSpc>
                <a:spcPct val="115000"/>
              </a:lnSpc>
              <a:spcBef>
                <a:spcPts val="0"/>
              </a:spcBef>
              <a:spcAft>
                <a:spcPts val="0"/>
              </a:spcAft>
              <a:buNone/>
            </a:pPr>
            <a:endParaRPr sz="1800" dirty="0">
              <a:solidFill>
                <a:schemeClr val="dk1"/>
              </a:solidFill>
              <a:latin typeface="Avenir"/>
              <a:ea typeface="Avenir"/>
              <a:cs typeface="Avenir"/>
              <a:sym typeface="Avenir"/>
            </a:endParaRPr>
          </a:p>
        </p:txBody>
      </p:sp>
      <p:pic>
        <p:nvPicPr>
          <p:cNvPr id="465" name="Google Shape;465;p45"/>
          <p:cNvPicPr preferRelativeResize="0"/>
          <p:nvPr/>
        </p:nvPicPr>
        <p:blipFill>
          <a:blip r:embed="rId3">
            <a:alphaModFix/>
          </a:blip>
          <a:stretch>
            <a:fillRect/>
          </a:stretch>
        </p:blipFill>
        <p:spPr>
          <a:xfrm>
            <a:off x="7018575" y="2808250"/>
            <a:ext cx="1934850" cy="1926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9">
          <a:extLst>
            <a:ext uri="{FF2B5EF4-FFF2-40B4-BE49-F238E27FC236}">
              <a16:creationId xmlns:a16="http://schemas.microsoft.com/office/drawing/2014/main" id="{F924D426-A550-DD88-7602-E1FC31435E8B}"/>
            </a:ext>
          </a:extLst>
        </p:cNvPr>
        <p:cNvGrpSpPr/>
        <p:nvPr/>
      </p:nvGrpSpPr>
      <p:grpSpPr>
        <a:xfrm>
          <a:off x="0" y="0"/>
          <a:ext cx="0" cy="0"/>
          <a:chOff x="0" y="0"/>
          <a:chExt cx="0" cy="0"/>
        </a:xfrm>
      </p:grpSpPr>
      <p:sp>
        <p:nvSpPr>
          <p:cNvPr id="460" name="Google Shape;460;p45">
            <a:extLst>
              <a:ext uri="{FF2B5EF4-FFF2-40B4-BE49-F238E27FC236}">
                <a16:creationId xmlns:a16="http://schemas.microsoft.com/office/drawing/2014/main" id="{5B5890C4-9680-5C62-95E1-85F2E36AB0A1}"/>
              </a:ext>
            </a:extLst>
          </p:cNvPr>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461" name="Google Shape;461;p45">
            <a:extLst>
              <a:ext uri="{FF2B5EF4-FFF2-40B4-BE49-F238E27FC236}">
                <a16:creationId xmlns:a16="http://schemas.microsoft.com/office/drawing/2014/main" id="{04987DB8-8CFF-68B8-5615-E557E91E566A}"/>
              </a:ext>
            </a:extLst>
          </p:cNvPr>
          <p:cNvSpPr txBox="1"/>
          <p:nvPr/>
        </p:nvSpPr>
        <p:spPr>
          <a:xfrm>
            <a:off x="311700" y="2083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200" b="1" dirty="0">
                <a:solidFill>
                  <a:srgbClr val="004B83"/>
                </a:solidFill>
                <a:latin typeface="Century Gothic"/>
                <a:ea typeface="Century Gothic"/>
                <a:cs typeface="Century Gothic"/>
                <a:sym typeface="Century Gothic"/>
              </a:rPr>
              <a:t>It is a complex topic, yet can be simple</a:t>
            </a:r>
            <a:endParaRPr sz="3200" b="1" dirty="0">
              <a:solidFill>
                <a:srgbClr val="004B83"/>
              </a:solidFill>
              <a:latin typeface="Century Gothic"/>
              <a:ea typeface="Century Gothic"/>
              <a:cs typeface="Century Gothic"/>
              <a:sym typeface="Century Gothic"/>
            </a:endParaRPr>
          </a:p>
        </p:txBody>
      </p:sp>
      <p:sp>
        <p:nvSpPr>
          <p:cNvPr id="462" name="Google Shape;462;p45">
            <a:extLst>
              <a:ext uri="{FF2B5EF4-FFF2-40B4-BE49-F238E27FC236}">
                <a16:creationId xmlns:a16="http://schemas.microsoft.com/office/drawing/2014/main" id="{E41574CC-0B51-6AEE-51B4-D97586FD95BF}"/>
              </a:ext>
            </a:extLst>
          </p:cNvPr>
          <p:cNvSpPr txBox="1"/>
          <p:nvPr/>
        </p:nvSpPr>
        <p:spPr>
          <a:xfrm>
            <a:off x="3726225" y="1589650"/>
            <a:ext cx="48462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endParaRPr sz="1900">
              <a:latin typeface="Avenir"/>
              <a:ea typeface="Avenir"/>
              <a:cs typeface="Avenir"/>
              <a:sym typeface="Aveni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b="1"/>
          </a:p>
        </p:txBody>
      </p:sp>
      <p:sp>
        <p:nvSpPr>
          <p:cNvPr id="463" name="Google Shape;463;p45">
            <a:extLst>
              <a:ext uri="{FF2B5EF4-FFF2-40B4-BE49-F238E27FC236}">
                <a16:creationId xmlns:a16="http://schemas.microsoft.com/office/drawing/2014/main" id="{4CE6C54D-5D6D-F423-EEB6-1B2D893AB7FD}"/>
              </a:ext>
            </a:extLst>
          </p:cNvPr>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sp>
        <p:nvSpPr>
          <p:cNvPr id="464" name="Google Shape;464;p45">
            <a:extLst>
              <a:ext uri="{FF2B5EF4-FFF2-40B4-BE49-F238E27FC236}">
                <a16:creationId xmlns:a16="http://schemas.microsoft.com/office/drawing/2014/main" id="{D5608B35-DC4B-35EB-BAD0-D08BCAC5E936}"/>
              </a:ext>
            </a:extLst>
          </p:cNvPr>
          <p:cNvSpPr txBox="1"/>
          <p:nvPr/>
        </p:nvSpPr>
        <p:spPr>
          <a:xfrm>
            <a:off x="404699" y="823950"/>
            <a:ext cx="7227175" cy="326394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endParaRPr sz="1800" dirty="0">
              <a:solidFill>
                <a:schemeClr val="dk1"/>
              </a:solidFill>
              <a:latin typeface="Avenir"/>
              <a:ea typeface="Avenir"/>
              <a:cs typeface="Avenir"/>
              <a:sym typeface="Avenir"/>
            </a:endParaRPr>
          </a:p>
          <a:p>
            <a:pPr marL="457200" lvl="0" indent="-355600" algn="l" rtl="0">
              <a:lnSpc>
                <a:spcPct val="115000"/>
              </a:lnSpc>
              <a:spcBef>
                <a:spcPts val="0"/>
              </a:spcBef>
              <a:spcAft>
                <a:spcPts val="0"/>
              </a:spcAft>
              <a:buClr>
                <a:schemeClr val="dk1"/>
              </a:buClr>
              <a:buSzPts val="2000"/>
              <a:buFont typeface="Avenir"/>
              <a:buChar char="●"/>
            </a:pPr>
            <a:r>
              <a:rPr lang="en-US" sz="2400" dirty="0">
                <a:solidFill>
                  <a:schemeClr val="dk1"/>
                </a:solidFill>
                <a:latin typeface="Avenir"/>
                <a:ea typeface="Avenir"/>
                <a:cs typeface="Avenir"/>
                <a:sym typeface="Avenir"/>
              </a:rPr>
              <a:t>The funding source of your research/work might dictate what license to use</a:t>
            </a:r>
            <a:endParaRPr sz="2400" dirty="0">
              <a:solidFill>
                <a:schemeClr val="dk1"/>
              </a:solidFill>
              <a:latin typeface="Avenir"/>
              <a:ea typeface="Avenir"/>
              <a:cs typeface="Avenir"/>
              <a:sym typeface="Avenir"/>
            </a:endParaRPr>
          </a:p>
          <a:p>
            <a:pPr marL="457200" lvl="0" indent="0" algn="l" rtl="0">
              <a:lnSpc>
                <a:spcPct val="115000"/>
              </a:lnSpc>
              <a:spcBef>
                <a:spcPts val="0"/>
              </a:spcBef>
              <a:spcAft>
                <a:spcPts val="0"/>
              </a:spcAft>
              <a:buNone/>
            </a:pPr>
            <a:endParaRPr sz="2400" dirty="0">
              <a:solidFill>
                <a:schemeClr val="dk1"/>
              </a:solidFill>
              <a:latin typeface="Avenir"/>
              <a:ea typeface="Avenir"/>
              <a:cs typeface="Avenir"/>
              <a:sym typeface="Avenir"/>
            </a:endParaRPr>
          </a:p>
          <a:p>
            <a:pPr marL="457200" lvl="0" indent="-355600" algn="l" rtl="0">
              <a:lnSpc>
                <a:spcPct val="115000"/>
              </a:lnSpc>
              <a:spcBef>
                <a:spcPts val="0"/>
              </a:spcBef>
              <a:spcAft>
                <a:spcPts val="0"/>
              </a:spcAft>
              <a:buClr>
                <a:schemeClr val="dk1"/>
              </a:buClr>
              <a:buSzPts val="2000"/>
              <a:buFont typeface="Avenir"/>
              <a:buChar char="●"/>
            </a:pPr>
            <a:r>
              <a:rPr lang="en-US" sz="2400" dirty="0">
                <a:solidFill>
                  <a:schemeClr val="dk1"/>
                </a:solidFill>
                <a:latin typeface="Avenir"/>
                <a:ea typeface="Avenir"/>
                <a:cs typeface="Avenir"/>
                <a:sym typeface="Avenir"/>
              </a:rPr>
              <a:t>The data repository you use might support only a few licenses</a:t>
            </a:r>
            <a:endParaRPr sz="2400" dirty="0">
              <a:solidFill>
                <a:schemeClr val="dk1"/>
              </a:solidFill>
              <a:latin typeface="Avenir"/>
              <a:ea typeface="Avenir"/>
              <a:cs typeface="Avenir"/>
              <a:sym typeface="Avenir"/>
            </a:endParaRPr>
          </a:p>
          <a:p>
            <a:pPr marL="0" lvl="0" indent="0" algn="l" rtl="0">
              <a:lnSpc>
                <a:spcPct val="115000"/>
              </a:lnSpc>
              <a:spcBef>
                <a:spcPts val="0"/>
              </a:spcBef>
              <a:spcAft>
                <a:spcPts val="0"/>
              </a:spcAft>
              <a:buNone/>
            </a:pPr>
            <a:endParaRPr sz="1800" dirty="0">
              <a:solidFill>
                <a:schemeClr val="dk1"/>
              </a:solidFill>
              <a:latin typeface="Avenir"/>
              <a:ea typeface="Avenir"/>
              <a:cs typeface="Avenir"/>
              <a:sym typeface="Avenir"/>
            </a:endParaRPr>
          </a:p>
          <a:p>
            <a:pPr marL="0" lvl="0" indent="0" algn="l" rtl="0">
              <a:lnSpc>
                <a:spcPct val="115000"/>
              </a:lnSpc>
              <a:spcBef>
                <a:spcPts val="0"/>
              </a:spcBef>
              <a:spcAft>
                <a:spcPts val="0"/>
              </a:spcAft>
              <a:buNone/>
            </a:pPr>
            <a:endParaRPr sz="1800" dirty="0">
              <a:solidFill>
                <a:schemeClr val="dk1"/>
              </a:solidFill>
              <a:latin typeface="Avenir"/>
              <a:ea typeface="Avenir"/>
              <a:cs typeface="Avenir"/>
              <a:sym typeface="Avenir"/>
            </a:endParaRPr>
          </a:p>
        </p:txBody>
      </p:sp>
    </p:spTree>
    <p:extLst>
      <p:ext uri="{BB962C8B-B14F-4D97-AF65-F5344CB8AC3E}">
        <p14:creationId xmlns:p14="http://schemas.microsoft.com/office/powerpoint/2010/main" val="3500101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60"/>
          <p:cNvSpPr txBox="1"/>
          <p:nvPr/>
        </p:nvSpPr>
        <p:spPr>
          <a:xfrm>
            <a:off x="559475" y="1759100"/>
            <a:ext cx="4739700" cy="1954800"/>
          </a:xfrm>
          <a:prstGeom prst="rect">
            <a:avLst/>
          </a:prstGeom>
          <a:noFill/>
          <a:ln>
            <a:noFill/>
          </a:ln>
        </p:spPr>
        <p:txBody>
          <a:bodyPr spcFirstLastPara="1" wrap="square" lIns="91425" tIns="91425" rIns="91425" bIns="91425" anchor="t" anchorCtr="0">
            <a:spAutoFit/>
          </a:bodyPr>
          <a:lstStyle/>
          <a:p>
            <a:pPr marL="457200" lvl="0" indent="-374650" algn="l" rtl="0">
              <a:spcBef>
                <a:spcPts val="0"/>
              </a:spcBef>
              <a:spcAft>
                <a:spcPts val="0"/>
              </a:spcAft>
              <a:buSzPts val="2300"/>
              <a:buFont typeface="Avenir"/>
              <a:buChar char="●"/>
            </a:pPr>
            <a:r>
              <a:rPr lang="en" sz="2300" dirty="0">
                <a:latin typeface="Avenir"/>
                <a:ea typeface="Avenir"/>
                <a:cs typeface="Avenir"/>
                <a:sym typeface="Avenir"/>
              </a:rPr>
              <a:t>Eliminate uncertainties</a:t>
            </a:r>
            <a:endParaRPr sz="2300" dirty="0">
              <a:latin typeface="Avenir"/>
              <a:ea typeface="Avenir"/>
              <a:cs typeface="Avenir"/>
              <a:sym typeface="Avenir"/>
            </a:endParaRPr>
          </a:p>
          <a:p>
            <a:pPr marL="457200" lvl="0" indent="-374650" algn="l" rtl="0">
              <a:spcBef>
                <a:spcPts val="0"/>
              </a:spcBef>
              <a:spcAft>
                <a:spcPts val="0"/>
              </a:spcAft>
              <a:buSzPts val="2300"/>
              <a:buFont typeface="Avenir"/>
              <a:buChar char="●"/>
            </a:pPr>
            <a:r>
              <a:rPr lang="en" sz="2300" dirty="0">
                <a:latin typeface="Avenir"/>
                <a:ea typeface="Avenir"/>
                <a:cs typeface="Avenir"/>
                <a:sym typeface="Avenir"/>
              </a:rPr>
              <a:t>Ensure others will reuse it accordingly</a:t>
            </a:r>
            <a:endParaRPr sz="2300" dirty="0">
              <a:latin typeface="Avenir"/>
              <a:ea typeface="Avenir"/>
              <a:cs typeface="Avenir"/>
              <a:sym typeface="Avenir"/>
            </a:endParaRPr>
          </a:p>
          <a:p>
            <a:pPr marL="457200" lvl="0" indent="-374650" algn="l" rtl="0">
              <a:spcBef>
                <a:spcPts val="0"/>
              </a:spcBef>
              <a:spcAft>
                <a:spcPts val="0"/>
              </a:spcAft>
              <a:buSzPts val="2300"/>
              <a:buFont typeface="Avenir"/>
              <a:buChar char="●"/>
            </a:pPr>
            <a:r>
              <a:rPr lang="en" sz="2300" dirty="0">
                <a:latin typeface="Avenir"/>
                <a:ea typeface="Avenir"/>
                <a:cs typeface="Avenir"/>
                <a:sym typeface="Avenir"/>
              </a:rPr>
              <a:t>Compliance with funders, publishers or institutions</a:t>
            </a:r>
            <a:endParaRPr sz="2300" dirty="0">
              <a:latin typeface="Avenir"/>
              <a:ea typeface="Avenir"/>
              <a:cs typeface="Avenir"/>
              <a:sym typeface="Avenir"/>
            </a:endParaRPr>
          </a:p>
        </p:txBody>
      </p:sp>
      <p:pic>
        <p:nvPicPr>
          <p:cNvPr id="626" name="Google Shape;626;p60"/>
          <p:cNvPicPr preferRelativeResize="0"/>
          <p:nvPr/>
        </p:nvPicPr>
        <p:blipFill>
          <a:blip r:embed="rId3">
            <a:alphaModFix/>
          </a:blip>
          <a:stretch>
            <a:fillRect/>
          </a:stretch>
        </p:blipFill>
        <p:spPr>
          <a:xfrm>
            <a:off x="4572000" y="1173842"/>
            <a:ext cx="4449499" cy="3194508"/>
          </a:xfrm>
          <a:prstGeom prst="rect">
            <a:avLst/>
          </a:prstGeom>
          <a:noFill/>
          <a:ln>
            <a:noFill/>
          </a:ln>
        </p:spPr>
      </p:pic>
      <p:sp>
        <p:nvSpPr>
          <p:cNvPr id="627" name="Google Shape;627;p60"/>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None/>
            </a:pPr>
            <a:r>
              <a:rPr lang="en" sz="2800" b="1">
                <a:solidFill>
                  <a:srgbClr val="004B83"/>
                </a:solidFill>
                <a:highlight>
                  <a:srgbClr val="FFFFFF"/>
                </a:highlight>
                <a:latin typeface="Century Gothic"/>
                <a:ea typeface="Century Gothic"/>
                <a:cs typeface="Century Gothic"/>
                <a:sym typeface="Century Gothic"/>
              </a:rPr>
              <a:t>Why license research data and research deliverables?</a:t>
            </a:r>
            <a:endParaRPr sz="2800" b="1">
              <a:solidFill>
                <a:srgbClr val="004B83"/>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3200" b="1">
              <a:solidFill>
                <a:srgbClr val="004B83"/>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7"/>
          <p:cNvSpPr txBox="1"/>
          <p:nvPr/>
        </p:nvSpPr>
        <p:spPr>
          <a:xfrm>
            <a:off x="311700" y="2149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481" name="Google Shape;481;p47"/>
          <p:cNvSpPr txBox="1"/>
          <p:nvPr/>
        </p:nvSpPr>
        <p:spPr>
          <a:xfrm>
            <a:off x="559475" y="1672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200" b="1">
                <a:solidFill>
                  <a:srgbClr val="004B83"/>
                </a:solidFill>
                <a:latin typeface="Century Gothic"/>
                <a:ea typeface="Century Gothic"/>
                <a:cs typeface="Century Gothic"/>
                <a:sym typeface="Century Gothic"/>
              </a:rPr>
              <a:t>Copyright</a:t>
            </a:r>
            <a:endParaRPr sz="3200" b="1">
              <a:solidFill>
                <a:srgbClr val="004B83"/>
              </a:solidFill>
              <a:latin typeface="Century Gothic"/>
              <a:ea typeface="Century Gothic"/>
              <a:cs typeface="Century Gothic"/>
              <a:sym typeface="Century Gothic"/>
            </a:endParaRPr>
          </a:p>
        </p:txBody>
      </p:sp>
      <p:sp>
        <p:nvSpPr>
          <p:cNvPr id="482" name="Google Shape;482;p47"/>
          <p:cNvSpPr txBox="1"/>
          <p:nvPr/>
        </p:nvSpPr>
        <p:spPr>
          <a:xfrm>
            <a:off x="595775" y="739950"/>
            <a:ext cx="8236500" cy="246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highlight>
                  <a:srgbClr val="FFFFFF"/>
                </a:highlight>
                <a:latin typeface="Avenir"/>
                <a:ea typeface="Avenir"/>
                <a:cs typeface="Avenir"/>
                <a:sym typeface="Avenir"/>
              </a:rPr>
              <a:t>Physical and digital artifacts subject to intellectual property law that protects original works so that the author/owner has exclusive rights to reproduce, publicly display, and publicly disseminate their work. </a:t>
            </a:r>
            <a:endParaRPr sz="1800">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endParaRPr sz="1800">
              <a:solidFill>
                <a:schemeClr val="dk1"/>
              </a:solidFill>
              <a:latin typeface="Avenir"/>
              <a:ea typeface="Avenir"/>
              <a:cs typeface="Avenir"/>
              <a:sym typeface="Avenir"/>
            </a:endParaRPr>
          </a:p>
          <a:p>
            <a:pPr marL="0" lvl="0" indent="0" algn="l" rtl="0">
              <a:spcBef>
                <a:spcPts val="0"/>
              </a:spcBef>
              <a:spcAft>
                <a:spcPts val="0"/>
              </a:spcAft>
              <a:buNone/>
            </a:pPr>
            <a:r>
              <a:rPr lang="en" sz="1800">
                <a:solidFill>
                  <a:schemeClr val="dk1"/>
                </a:solidFill>
                <a:latin typeface="Avenir"/>
                <a:ea typeface="Avenir"/>
                <a:cs typeface="Avenir"/>
                <a:sym typeface="Avenir"/>
              </a:rPr>
              <a:t>It is one of the types of intellectual property</a:t>
            </a:r>
            <a:r>
              <a:rPr lang="en" sz="1800">
                <a:solidFill>
                  <a:schemeClr val="dk1"/>
                </a:solidFill>
                <a:highlight>
                  <a:srgbClr val="FFFFFF"/>
                </a:highlight>
                <a:latin typeface="Avenir"/>
                <a:ea typeface="Avenir"/>
                <a:cs typeface="Avenir"/>
                <a:sym typeface="Avenir"/>
              </a:rPr>
              <a:t>, as there is also trademarks, patents, utility models, etc.</a:t>
            </a:r>
            <a:endParaRPr sz="1800">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p:txBody>
      </p:sp>
      <p:sp>
        <p:nvSpPr>
          <p:cNvPr id="483" name="Google Shape;483;p47"/>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pic>
        <p:nvPicPr>
          <p:cNvPr id="484" name="Google Shape;484;p47"/>
          <p:cNvPicPr preferRelativeResize="0"/>
          <p:nvPr/>
        </p:nvPicPr>
        <p:blipFill>
          <a:blip r:embed="rId3">
            <a:alphaModFix/>
          </a:blip>
          <a:stretch>
            <a:fillRect/>
          </a:stretch>
        </p:blipFill>
        <p:spPr>
          <a:xfrm>
            <a:off x="5529775" y="2717150"/>
            <a:ext cx="3417476" cy="1922900"/>
          </a:xfrm>
          <a:prstGeom prst="rect">
            <a:avLst/>
          </a:prstGeom>
          <a:noFill/>
          <a:ln>
            <a:noFill/>
          </a:ln>
        </p:spPr>
      </p:pic>
      <p:sp>
        <p:nvSpPr>
          <p:cNvPr id="485" name="Google Shape;485;p47"/>
          <p:cNvSpPr txBox="1"/>
          <p:nvPr/>
        </p:nvSpPr>
        <p:spPr>
          <a:xfrm>
            <a:off x="662700" y="2493325"/>
            <a:ext cx="6224700" cy="2539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dirty="0">
                <a:latin typeface="Avenir"/>
                <a:ea typeface="Avenir"/>
                <a:cs typeface="Avenir"/>
                <a:sym typeface="Avenir"/>
              </a:rPr>
              <a:t>In academic research:</a:t>
            </a:r>
            <a:endParaRPr sz="1200" b="1" dirty="0">
              <a:latin typeface="Avenir"/>
              <a:ea typeface="Avenir"/>
              <a:cs typeface="Avenir"/>
              <a:sym typeface="Avenir"/>
            </a:endParaRPr>
          </a:p>
          <a:p>
            <a:pPr marL="457200" lvl="0" indent="-304800" algn="l" rtl="0">
              <a:spcBef>
                <a:spcPts val="0"/>
              </a:spcBef>
              <a:spcAft>
                <a:spcPts val="0"/>
              </a:spcAft>
              <a:buSzPts val="1200"/>
              <a:buFont typeface="Avenir"/>
              <a:buChar char="●"/>
            </a:pPr>
            <a:r>
              <a:rPr lang="en" sz="1200" i="1" dirty="0">
                <a:latin typeface="Avenir"/>
                <a:ea typeface="Avenir"/>
                <a:cs typeface="Avenir"/>
                <a:sym typeface="Avenir"/>
              </a:rPr>
              <a:t>Software</a:t>
            </a:r>
            <a:endParaRPr sz="1200" i="1" dirty="0">
              <a:latin typeface="Avenir"/>
              <a:ea typeface="Avenir"/>
              <a:cs typeface="Avenir"/>
              <a:sym typeface="Avenir"/>
            </a:endParaRPr>
          </a:p>
          <a:p>
            <a:pPr marL="457200" lvl="0" indent="-304800" algn="l" rtl="0">
              <a:spcBef>
                <a:spcPts val="0"/>
              </a:spcBef>
              <a:spcAft>
                <a:spcPts val="0"/>
              </a:spcAft>
              <a:buSzPts val="1200"/>
              <a:buFont typeface="Avenir"/>
              <a:buChar char="●"/>
            </a:pPr>
            <a:r>
              <a:rPr lang="en" sz="1200" i="1" dirty="0">
                <a:latin typeface="Avenir"/>
                <a:ea typeface="Avenir"/>
                <a:cs typeface="Avenir"/>
                <a:sym typeface="Avenir"/>
              </a:rPr>
              <a:t>Databases</a:t>
            </a:r>
            <a:endParaRPr sz="1200" i="1" dirty="0">
              <a:latin typeface="Avenir"/>
              <a:ea typeface="Avenir"/>
              <a:cs typeface="Avenir"/>
              <a:sym typeface="Avenir"/>
            </a:endParaRPr>
          </a:p>
          <a:p>
            <a:pPr marL="457200" lvl="0" indent="-304800" algn="l" rtl="0">
              <a:spcBef>
                <a:spcPts val="0"/>
              </a:spcBef>
              <a:spcAft>
                <a:spcPts val="0"/>
              </a:spcAft>
              <a:buSzPts val="1200"/>
              <a:buFont typeface="Avenir"/>
              <a:buChar char="●"/>
            </a:pPr>
            <a:r>
              <a:rPr lang="en" sz="1200" dirty="0">
                <a:latin typeface="Avenir"/>
                <a:ea typeface="Avenir"/>
                <a:cs typeface="Avenir"/>
                <a:sym typeface="Avenir"/>
              </a:rPr>
              <a:t>Dissertations</a:t>
            </a:r>
            <a:endParaRPr sz="1200" dirty="0">
              <a:latin typeface="Avenir"/>
              <a:ea typeface="Avenir"/>
              <a:cs typeface="Avenir"/>
              <a:sym typeface="Avenir"/>
            </a:endParaRPr>
          </a:p>
          <a:p>
            <a:pPr marL="457200" lvl="0" indent="-304800" algn="l" rtl="0">
              <a:spcBef>
                <a:spcPts val="0"/>
              </a:spcBef>
              <a:spcAft>
                <a:spcPts val="0"/>
              </a:spcAft>
              <a:buSzPts val="1200"/>
              <a:buFont typeface="Avenir"/>
              <a:buChar char="●"/>
            </a:pPr>
            <a:r>
              <a:rPr lang="en" sz="1200" dirty="0">
                <a:latin typeface="Avenir"/>
                <a:ea typeface="Avenir"/>
                <a:cs typeface="Avenir"/>
                <a:sym typeface="Avenir"/>
              </a:rPr>
              <a:t>Books</a:t>
            </a:r>
            <a:endParaRPr sz="1200" dirty="0">
              <a:latin typeface="Avenir"/>
              <a:ea typeface="Avenir"/>
              <a:cs typeface="Avenir"/>
              <a:sym typeface="Avenir"/>
            </a:endParaRPr>
          </a:p>
          <a:p>
            <a:pPr marL="457200" lvl="0" indent="-304800" algn="l" rtl="0">
              <a:spcBef>
                <a:spcPts val="0"/>
              </a:spcBef>
              <a:spcAft>
                <a:spcPts val="0"/>
              </a:spcAft>
              <a:buSzPts val="1200"/>
              <a:buFont typeface="Avenir"/>
              <a:buChar char="●"/>
            </a:pPr>
            <a:r>
              <a:rPr lang="en" sz="1200" dirty="0">
                <a:latin typeface="Avenir"/>
                <a:ea typeface="Avenir"/>
                <a:cs typeface="Avenir"/>
                <a:sym typeface="Avenir"/>
              </a:rPr>
              <a:t>Papers</a:t>
            </a:r>
            <a:endParaRPr sz="1200" dirty="0">
              <a:latin typeface="Avenir"/>
              <a:ea typeface="Avenir"/>
              <a:cs typeface="Avenir"/>
              <a:sym typeface="Avenir"/>
            </a:endParaRPr>
          </a:p>
          <a:p>
            <a:pPr marL="457200" lvl="0" indent="-304800" algn="l" rtl="0">
              <a:spcBef>
                <a:spcPts val="0"/>
              </a:spcBef>
              <a:spcAft>
                <a:spcPts val="0"/>
              </a:spcAft>
              <a:buSzPts val="1200"/>
              <a:buFont typeface="Avenir"/>
              <a:buChar char="●"/>
            </a:pPr>
            <a:r>
              <a:rPr lang="en" sz="1200" dirty="0">
                <a:latin typeface="Avenir"/>
                <a:ea typeface="Avenir"/>
                <a:cs typeface="Avenir"/>
                <a:sym typeface="Avenir"/>
              </a:rPr>
              <a:t>Presentations</a:t>
            </a:r>
            <a:endParaRPr sz="1200" dirty="0">
              <a:latin typeface="Avenir"/>
              <a:ea typeface="Avenir"/>
              <a:cs typeface="Avenir"/>
              <a:sym typeface="Avenir"/>
            </a:endParaRPr>
          </a:p>
          <a:p>
            <a:pPr marL="457200" lvl="0" indent="-304800" algn="l" rtl="0">
              <a:spcBef>
                <a:spcPts val="0"/>
              </a:spcBef>
              <a:spcAft>
                <a:spcPts val="0"/>
              </a:spcAft>
              <a:buSzPts val="1200"/>
              <a:buFont typeface="Avenir"/>
              <a:buChar char="●"/>
            </a:pPr>
            <a:r>
              <a:rPr lang="en" sz="1200" dirty="0">
                <a:latin typeface="Avenir"/>
                <a:ea typeface="Avenir"/>
                <a:cs typeface="Avenir"/>
                <a:sym typeface="Avenir"/>
              </a:rPr>
              <a:t>Data viz…</a:t>
            </a:r>
            <a:endParaRPr sz="1200" dirty="0">
              <a:latin typeface="Avenir"/>
              <a:ea typeface="Avenir"/>
              <a:cs typeface="Avenir"/>
              <a:sym typeface="Avenir"/>
            </a:endParaRPr>
          </a:p>
          <a:p>
            <a:pPr marL="0" lvl="0" indent="0" algn="l" rtl="0">
              <a:spcBef>
                <a:spcPts val="0"/>
              </a:spcBef>
              <a:spcAft>
                <a:spcPts val="0"/>
              </a:spcAft>
              <a:buNone/>
            </a:pPr>
            <a:endParaRPr sz="1200" dirty="0">
              <a:latin typeface="Avenir"/>
              <a:ea typeface="Avenir"/>
              <a:cs typeface="Avenir"/>
              <a:sym typeface="Avenir"/>
            </a:endParaRPr>
          </a:p>
          <a:p>
            <a:pPr marL="0" lvl="0" indent="0" algn="l" rtl="0">
              <a:spcBef>
                <a:spcPts val="0"/>
              </a:spcBef>
              <a:spcAft>
                <a:spcPts val="0"/>
              </a:spcAft>
              <a:buNone/>
            </a:pPr>
            <a:r>
              <a:rPr lang="en" sz="1200" dirty="0">
                <a:latin typeface="Avenir"/>
                <a:ea typeface="Avenir"/>
                <a:cs typeface="Avenir"/>
                <a:sym typeface="Avenir"/>
              </a:rPr>
              <a:t>Unless OA, Commercial publishers retain the copyright </a:t>
            </a:r>
            <a:endParaRPr sz="1200" dirty="0">
              <a:latin typeface="Avenir"/>
              <a:ea typeface="Avenir"/>
              <a:cs typeface="Avenir"/>
              <a:sym typeface="Avenir"/>
            </a:endParaRPr>
          </a:p>
          <a:p>
            <a:pPr marL="0" lvl="0" indent="0" algn="l" rtl="0">
              <a:spcBef>
                <a:spcPts val="0"/>
              </a:spcBef>
              <a:spcAft>
                <a:spcPts val="0"/>
              </a:spcAft>
              <a:buNone/>
            </a:pPr>
            <a:r>
              <a:rPr lang="en" sz="1200" dirty="0">
                <a:latin typeface="Avenir"/>
                <a:ea typeface="Avenir"/>
                <a:cs typeface="Avenir"/>
                <a:sym typeface="Avenir"/>
              </a:rPr>
              <a:t>Most OA business models relies on APC charges </a:t>
            </a:r>
            <a:endParaRPr sz="1200" dirty="0">
              <a:latin typeface="Avenir"/>
              <a:ea typeface="Avenir"/>
              <a:cs typeface="Avenir"/>
              <a:sym typeface="Avenir"/>
            </a:endParaRPr>
          </a:p>
          <a:p>
            <a:pPr marL="0" lvl="0" indent="0" algn="l" rtl="0">
              <a:spcBef>
                <a:spcPts val="0"/>
              </a:spcBef>
              <a:spcAft>
                <a:spcPts val="0"/>
              </a:spcAft>
              <a:buNone/>
            </a:pPr>
            <a:r>
              <a:rPr lang="en" sz="1200" dirty="0">
                <a:solidFill>
                  <a:schemeClr val="dk1"/>
                </a:solidFill>
                <a:latin typeface="Avenir"/>
                <a:ea typeface="Avenir"/>
                <a:cs typeface="Avenir"/>
                <a:sym typeface="Avenir"/>
              </a:rPr>
              <a:t>How long? 70 years after author's death</a:t>
            </a:r>
            <a:endParaRPr sz="1200" dirty="0">
              <a:latin typeface="Avenir"/>
              <a:ea typeface="Avenir"/>
              <a:cs typeface="Avenir"/>
              <a:sym typeface="Avenir"/>
            </a:endParaRPr>
          </a:p>
          <a:p>
            <a:pPr marL="0" lvl="0" indent="0" algn="l" rtl="0">
              <a:spcBef>
                <a:spcPts val="0"/>
              </a:spcBef>
              <a:spcAft>
                <a:spcPts val="0"/>
              </a:spcAft>
              <a:buNone/>
            </a:pPr>
            <a:r>
              <a:rPr lang="en" sz="900" u="sng" dirty="0">
                <a:solidFill>
                  <a:schemeClr val="hlink"/>
                </a:solidFill>
                <a:latin typeface="Avenir"/>
                <a:ea typeface="Avenir"/>
                <a:cs typeface="Avenir"/>
                <a:sym typeface="Avenir"/>
                <a:hlinkClick r:id="rId4"/>
              </a:rPr>
              <a:t>https://osc.universityofcalifornia.edu/for-authors/publishing-discounts/</a:t>
            </a:r>
            <a:endParaRPr sz="900" dirty="0">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50"/>
          <p:cNvSpPr txBox="1"/>
          <p:nvPr/>
        </p:nvSpPr>
        <p:spPr>
          <a:xfrm>
            <a:off x="311700" y="2149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13" name="Google Shape;513;p50"/>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200" b="1">
                <a:solidFill>
                  <a:srgbClr val="004B83"/>
                </a:solidFill>
                <a:latin typeface="Century Gothic"/>
                <a:ea typeface="Century Gothic"/>
                <a:cs typeface="Century Gothic"/>
                <a:sym typeface="Century Gothic"/>
              </a:rPr>
              <a:t>Can data be copyrighted?</a:t>
            </a: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14" name="Google Shape;514;p50"/>
          <p:cNvSpPr txBox="1"/>
          <p:nvPr/>
        </p:nvSpPr>
        <p:spPr>
          <a:xfrm>
            <a:off x="559475" y="916100"/>
            <a:ext cx="8236500" cy="107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p:txBody>
      </p:sp>
      <p:sp>
        <p:nvSpPr>
          <p:cNvPr id="515" name="Google Shape;515;p50"/>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sp>
        <p:nvSpPr>
          <p:cNvPr id="516" name="Google Shape;516;p50"/>
          <p:cNvSpPr txBox="1"/>
          <p:nvPr/>
        </p:nvSpPr>
        <p:spPr>
          <a:xfrm>
            <a:off x="940650" y="1423350"/>
            <a:ext cx="326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17" name="Google Shape;517;p50"/>
          <p:cNvSpPr txBox="1"/>
          <p:nvPr/>
        </p:nvSpPr>
        <p:spPr>
          <a:xfrm>
            <a:off x="681875" y="764250"/>
            <a:ext cx="7662900" cy="800400"/>
          </a:xfrm>
          <a:prstGeom prst="rect">
            <a:avLst/>
          </a:prstGeom>
          <a:noFill/>
          <a:ln>
            <a:noFill/>
          </a:ln>
        </p:spPr>
        <p:txBody>
          <a:bodyPr spcFirstLastPara="1" wrap="square" lIns="91425" tIns="91425" rIns="91425" bIns="91425" anchor="t" anchorCtr="0">
            <a:spAutoFit/>
          </a:bodyPr>
          <a:lstStyle/>
          <a:p>
            <a:pPr marL="0" lvl="0" indent="0" algn="l" rtl="0">
              <a:spcBef>
                <a:spcPts val="1800"/>
              </a:spcBef>
              <a:spcAft>
                <a:spcPts val="0"/>
              </a:spcAft>
              <a:buNone/>
            </a:pPr>
            <a:r>
              <a:rPr lang="en" sz="2000" dirty="0">
                <a:solidFill>
                  <a:schemeClr val="dk1"/>
                </a:solidFill>
                <a:latin typeface="Avenir"/>
                <a:ea typeface="Avenir"/>
                <a:cs typeface="Avenir"/>
                <a:sym typeface="Avenir"/>
              </a:rPr>
              <a:t>Generally speaking, data are considered discoverable "facts," not original works in themselves, and are thus </a:t>
            </a:r>
            <a:r>
              <a:rPr lang="en" sz="2000" b="1" u="sng" dirty="0">
                <a:solidFill>
                  <a:schemeClr val="dk1"/>
                </a:solidFill>
                <a:latin typeface="Avenir"/>
                <a:ea typeface="Avenir"/>
                <a:cs typeface="Avenir"/>
                <a:sym typeface="Avenir"/>
              </a:rPr>
              <a:t>not</a:t>
            </a:r>
            <a:r>
              <a:rPr lang="en" sz="2000" dirty="0">
                <a:solidFill>
                  <a:schemeClr val="dk1"/>
                </a:solidFill>
                <a:latin typeface="Avenir"/>
                <a:ea typeface="Avenir"/>
                <a:cs typeface="Avenir"/>
                <a:sym typeface="Avenir"/>
              </a:rPr>
              <a:t> copyrightable. </a:t>
            </a:r>
            <a:endParaRPr sz="2000" dirty="0">
              <a:solidFill>
                <a:schemeClr val="dk1"/>
              </a:solidFill>
              <a:latin typeface="Avenir"/>
              <a:ea typeface="Avenir"/>
              <a:cs typeface="Avenir"/>
              <a:sym typeface="Avenir"/>
            </a:endParaRPr>
          </a:p>
        </p:txBody>
      </p:sp>
      <p:sp>
        <p:nvSpPr>
          <p:cNvPr id="518" name="Google Shape;518;p50"/>
          <p:cNvSpPr txBox="1"/>
          <p:nvPr/>
        </p:nvSpPr>
        <p:spPr>
          <a:xfrm>
            <a:off x="758075" y="1993425"/>
            <a:ext cx="5190600" cy="2262600"/>
          </a:xfrm>
          <a:prstGeom prst="rect">
            <a:avLst/>
          </a:prstGeom>
          <a:solidFill>
            <a:schemeClr val="lt2"/>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i="1" dirty="0">
                <a:solidFill>
                  <a:schemeClr val="dk2"/>
                </a:solidFill>
                <a:latin typeface="Anton"/>
                <a:ea typeface="Anton"/>
                <a:cs typeface="Anton"/>
                <a:sym typeface="Anton"/>
              </a:rPr>
              <a:t>However…</a:t>
            </a:r>
            <a:endParaRPr sz="2000" b="1" i="1" dirty="0">
              <a:solidFill>
                <a:schemeClr val="dk2"/>
              </a:solidFill>
              <a:latin typeface="Anton"/>
              <a:ea typeface="Anton"/>
              <a:cs typeface="Anton"/>
              <a:sym typeface="Anton"/>
            </a:endParaRPr>
          </a:p>
          <a:p>
            <a:pPr marL="0" lvl="0" indent="0" algn="l" rtl="0">
              <a:spcBef>
                <a:spcPts val="1800"/>
              </a:spcBef>
              <a:spcAft>
                <a:spcPts val="0"/>
              </a:spcAft>
              <a:buClr>
                <a:schemeClr val="dk1"/>
              </a:buClr>
              <a:buSzPts val="1100"/>
              <a:buFont typeface="Arial"/>
              <a:buNone/>
            </a:pPr>
            <a:r>
              <a:rPr lang="en" sz="2000" dirty="0">
                <a:solidFill>
                  <a:schemeClr val="dk1"/>
                </a:solidFill>
                <a:latin typeface="Avenir"/>
                <a:ea typeface="Avenir"/>
                <a:cs typeface="Avenir"/>
                <a:sym typeface="Avenir"/>
              </a:rPr>
              <a:t>The methods of compilation, analysis, annotation arrangement, or selection of data, which may be novel, unique, or proprietary, </a:t>
            </a:r>
            <a:r>
              <a:rPr lang="en" sz="2000" u="sng" dirty="0">
                <a:solidFill>
                  <a:schemeClr val="dk1"/>
                </a:solidFill>
                <a:latin typeface="Avenir"/>
                <a:ea typeface="Avenir"/>
                <a:cs typeface="Avenir"/>
                <a:sym typeface="Avenir"/>
              </a:rPr>
              <a:t>can</a:t>
            </a:r>
            <a:r>
              <a:rPr lang="en" sz="2000" dirty="0">
                <a:solidFill>
                  <a:schemeClr val="dk1"/>
                </a:solidFill>
                <a:latin typeface="Avenir"/>
                <a:ea typeface="Avenir"/>
                <a:cs typeface="Avenir"/>
                <a:sym typeface="Avenir"/>
              </a:rPr>
              <a:t> be protected under copyright.</a:t>
            </a:r>
            <a:endParaRPr sz="2000" dirty="0">
              <a:latin typeface="Avenir"/>
              <a:ea typeface="Avenir"/>
              <a:cs typeface="Avenir"/>
              <a:sym typeface="Avenir"/>
            </a:endParaRPr>
          </a:p>
        </p:txBody>
      </p:sp>
      <p:pic>
        <p:nvPicPr>
          <p:cNvPr id="519" name="Google Shape;519;p50"/>
          <p:cNvPicPr preferRelativeResize="0"/>
          <p:nvPr/>
        </p:nvPicPr>
        <p:blipFill>
          <a:blip r:embed="rId3">
            <a:alphaModFix/>
          </a:blip>
          <a:stretch>
            <a:fillRect/>
          </a:stretch>
        </p:blipFill>
        <p:spPr>
          <a:xfrm>
            <a:off x="6955725" y="1823550"/>
            <a:ext cx="1875974" cy="2814674"/>
          </a:xfrm>
          <a:prstGeom prst="rect">
            <a:avLst/>
          </a:prstGeom>
          <a:noFill/>
          <a:ln>
            <a:noFill/>
          </a:ln>
        </p:spPr>
      </p:pic>
      <p:sp>
        <p:nvSpPr>
          <p:cNvPr id="520" name="Google Shape;520;p50"/>
          <p:cNvSpPr txBox="1"/>
          <p:nvPr/>
        </p:nvSpPr>
        <p:spPr>
          <a:xfrm>
            <a:off x="751575" y="4774200"/>
            <a:ext cx="300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See: </a:t>
            </a:r>
            <a:r>
              <a:rPr lang="en" sz="1000" u="sng">
                <a:solidFill>
                  <a:schemeClr val="hlink"/>
                </a:solidFill>
                <a:latin typeface="Avenir"/>
                <a:ea typeface="Avenir"/>
                <a:cs typeface="Avenir"/>
                <a:sym typeface="Avenir"/>
                <a:hlinkClick r:id="rId4"/>
              </a:rPr>
              <a:t>https://www.copyright.gov/title17</a:t>
            </a:r>
            <a:endParaRPr sz="100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51"/>
          <p:cNvSpPr txBox="1"/>
          <p:nvPr/>
        </p:nvSpPr>
        <p:spPr>
          <a:xfrm>
            <a:off x="311700" y="2149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26" name="Google Shape;526;p51"/>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200" b="1">
                <a:solidFill>
                  <a:srgbClr val="004B83"/>
                </a:solidFill>
                <a:latin typeface="Century Gothic"/>
                <a:ea typeface="Century Gothic"/>
                <a:cs typeface="Century Gothic"/>
                <a:sym typeface="Century Gothic"/>
              </a:rPr>
              <a:t>Guess who won this case?</a:t>
            </a: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27" name="Google Shape;527;p51"/>
          <p:cNvSpPr txBox="1"/>
          <p:nvPr/>
        </p:nvSpPr>
        <p:spPr>
          <a:xfrm>
            <a:off x="559475" y="916100"/>
            <a:ext cx="8236500" cy="107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p:txBody>
      </p:sp>
      <p:sp>
        <p:nvSpPr>
          <p:cNvPr id="528" name="Google Shape;528;p51"/>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sp>
        <p:nvSpPr>
          <p:cNvPr id="529" name="Google Shape;529;p51"/>
          <p:cNvSpPr txBox="1"/>
          <p:nvPr/>
        </p:nvSpPr>
        <p:spPr>
          <a:xfrm>
            <a:off x="940650" y="1423350"/>
            <a:ext cx="326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30" name="Google Shape;530;p51"/>
          <p:cNvSpPr txBox="1"/>
          <p:nvPr/>
        </p:nvSpPr>
        <p:spPr>
          <a:xfrm>
            <a:off x="610650" y="916100"/>
            <a:ext cx="8236500" cy="1110600"/>
          </a:xfrm>
          <a:prstGeom prst="rect">
            <a:avLst/>
          </a:prstGeom>
          <a:noFill/>
          <a:ln>
            <a:noFill/>
          </a:ln>
        </p:spPr>
        <p:txBody>
          <a:bodyPr spcFirstLastPara="1" wrap="square" lIns="91425" tIns="91425" rIns="91425" bIns="91425" anchor="t" anchorCtr="0">
            <a:spAutoFit/>
          </a:bodyPr>
          <a:lstStyle/>
          <a:p>
            <a:pPr marL="0" lvl="0" indent="0" algn="just" rtl="0">
              <a:lnSpc>
                <a:spcPct val="138000"/>
              </a:lnSpc>
              <a:spcBef>
                <a:spcPts val="0"/>
              </a:spcBef>
              <a:spcAft>
                <a:spcPts val="0"/>
              </a:spcAft>
              <a:buNone/>
            </a:pPr>
            <a:r>
              <a:rPr lang="en" sz="1600" b="1">
                <a:solidFill>
                  <a:schemeClr val="dk1"/>
                </a:solidFill>
                <a:highlight>
                  <a:srgbClr val="FFFFFF"/>
                </a:highlight>
                <a:latin typeface="Avenir"/>
                <a:ea typeface="Avenir"/>
                <a:cs typeface="Avenir"/>
                <a:sym typeface="Avenir"/>
              </a:rPr>
              <a:t>A Landmark decision (1991) </a:t>
            </a:r>
            <a:endParaRPr sz="1600" b="1">
              <a:solidFill>
                <a:schemeClr val="dk1"/>
              </a:solidFill>
              <a:highlight>
                <a:srgbClr val="FFFFFF"/>
              </a:highlight>
              <a:latin typeface="Avenir"/>
              <a:ea typeface="Avenir"/>
              <a:cs typeface="Avenir"/>
              <a:sym typeface="Avenir"/>
            </a:endParaRPr>
          </a:p>
          <a:p>
            <a:pPr marL="0" lvl="0" indent="0" algn="just" rtl="0">
              <a:lnSpc>
                <a:spcPct val="138000"/>
              </a:lnSpc>
              <a:spcBef>
                <a:spcPts val="0"/>
              </a:spcBef>
              <a:spcAft>
                <a:spcPts val="0"/>
              </a:spcAft>
              <a:buNone/>
            </a:pPr>
            <a:r>
              <a:rPr lang="en" sz="1600">
                <a:solidFill>
                  <a:schemeClr val="dk1"/>
                </a:solidFill>
                <a:highlight>
                  <a:srgbClr val="FFFFFF"/>
                </a:highlight>
                <a:latin typeface="Avenir"/>
                <a:ea typeface="Avenir"/>
                <a:cs typeface="Avenir"/>
                <a:sym typeface="Avenir"/>
              </a:rPr>
              <a:t>Defendant’s copied plaintiff’s telephone directory (monopoly market) without consent after licensing was denied</a:t>
            </a:r>
            <a:endParaRPr sz="1600">
              <a:solidFill>
                <a:schemeClr val="dk1"/>
              </a:solidFill>
              <a:highlight>
                <a:srgbClr val="FFFFFF"/>
              </a:highlight>
              <a:latin typeface="Avenir"/>
              <a:ea typeface="Avenir"/>
              <a:cs typeface="Avenir"/>
              <a:sym typeface="Avenir"/>
            </a:endParaRPr>
          </a:p>
        </p:txBody>
      </p:sp>
      <p:pic>
        <p:nvPicPr>
          <p:cNvPr id="531" name="Google Shape;531;p51"/>
          <p:cNvPicPr preferRelativeResize="0"/>
          <p:nvPr/>
        </p:nvPicPr>
        <p:blipFill>
          <a:blip r:embed="rId3">
            <a:alphaModFix/>
          </a:blip>
          <a:stretch>
            <a:fillRect/>
          </a:stretch>
        </p:blipFill>
        <p:spPr>
          <a:xfrm>
            <a:off x="2332600" y="1975950"/>
            <a:ext cx="3902700" cy="2927025"/>
          </a:xfrm>
          <a:prstGeom prst="rect">
            <a:avLst/>
          </a:prstGeom>
          <a:noFill/>
          <a:ln>
            <a:noFill/>
          </a:ln>
        </p:spPr>
      </p:pic>
      <p:sp>
        <p:nvSpPr>
          <p:cNvPr id="532" name="Google Shape;532;p51"/>
          <p:cNvSpPr txBox="1"/>
          <p:nvPr/>
        </p:nvSpPr>
        <p:spPr>
          <a:xfrm>
            <a:off x="960600" y="2571750"/>
            <a:ext cx="2462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chemeClr val="dk1"/>
                </a:solidFill>
                <a:highlight>
                  <a:srgbClr val="FFFFFF"/>
                </a:highlight>
                <a:latin typeface="Avenir"/>
                <a:ea typeface="Avenir"/>
                <a:cs typeface="Avenir"/>
                <a:sym typeface="Avenir"/>
              </a:rPr>
              <a:t>Rural Telephone </a:t>
            </a:r>
            <a:endParaRPr sz="1500" b="1">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r>
              <a:rPr lang="en" sz="1500" b="1">
                <a:solidFill>
                  <a:schemeClr val="dk1"/>
                </a:solidFill>
                <a:highlight>
                  <a:srgbClr val="FFFFFF"/>
                </a:highlight>
                <a:latin typeface="Avenir"/>
                <a:ea typeface="Avenir"/>
                <a:cs typeface="Avenir"/>
                <a:sym typeface="Avenir"/>
              </a:rPr>
              <a:t>Service Co.</a:t>
            </a:r>
            <a:endParaRPr sz="1500" b="1">
              <a:solidFill>
                <a:schemeClr val="dk1"/>
              </a:solidFill>
              <a:highlight>
                <a:srgbClr val="FFFFFF"/>
              </a:highlight>
              <a:latin typeface="Avenir"/>
              <a:ea typeface="Avenir"/>
              <a:cs typeface="Avenir"/>
              <a:sym typeface="Avenir"/>
            </a:endParaRPr>
          </a:p>
        </p:txBody>
      </p:sp>
      <p:pic>
        <p:nvPicPr>
          <p:cNvPr id="533" name="Google Shape;533;p51"/>
          <p:cNvPicPr preferRelativeResize="0"/>
          <p:nvPr/>
        </p:nvPicPr>
        <p:blipFill>
          <a:blip r:embed="rId4">
            <a:alphaModFix/>
          </a:blip>
          <a:stretch>
            <a:fillRect/>
          </a:stretch>
        </p:blipFill>
        <p:spPr>
          <a:xfrm>
            <a:off x="7644525" y="2449725"/>
            <a:ext cx="726125" cy="667175"/>
          </a:xfrm>
          <a:prstGeom prst="rect">
            <a:avLst/>
          </a:prstGeom>
          <a:noFill/>
          <a:ln>
            <a:noFill/>
          </a:ln>
        </p:spPr>
      </p:pic>
      <p:sp>
        <p:nvSpPr>
          <p:cNvPr id="534" name="Google Shape;534;p51"/>
          <p:cNvSpPr txBox="1"/>
          <p:nvPr/>
        </p:nvSpPr>
        <p:spPr>
          <a:xfrm>
            <a:off x="5736950" y="2620550"/>
            <a:ext cx="20856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chemeClr val="dk1"/>
                </a:solidFill>
                <a:highlight>
                  <a:srgbClr val="FFFFFF"/>
                </a:highlight>
                <a:latin typeface="Avenir"/>
                <a:ea typeface="Avenir"/>
                <a:cs typeface="Avenir"/>
                <a:sym typeface="Avenir"/>
              </a:rPr>
              <a:t>Feist Publications</a:t>
            </a:r>
            <a:endParaRPr sz="1500" b="1">
              <a:latin typeface="Avenir"/>
              <a:ea typeface="Avenir"/>
              <a:cs typeface="Avenir"/>
              <a:sym typeface="Avenir"/>
            </a:endParaRPr>
          </a:p>
        </p:txBody>
      </p:sp>
      <p:sp>
        <p:nvSpPr>
          <p:cNvPr id="535" name="Google Shape;535;p51"/>
          <p:cNvSpPr txBox="1"/>
          <p:nvPr/>
        </p:nvSpPr>
        <p:spPr>
          <a:xfrm>
            <a:off x="6288625" y="3254675"/>
            <a:ext cx="24627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50" b="1">
                <a:solidFill>
                  <a:schemeClr val="dk1"/>
                </a:solidFill>
                <a:highlight>
                  <a:srgbClr val="FFFFFF"/>
                </a:highlight>
                <a:latin typeface="Avenir"/>
                <a:ea typeface="Avenir"/>
                <a:cs typeface="Avenir"/>
                <a:sym typeface="Avenir"/>
              </a:rPr>
              <a:t>Organizing data alphabetically does not constitute enough creativity and originality. </a:t>
            </a:r>
            <a:endParaRPr b="1">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61"/>
          <p:cNvSpPr txBox="1"/>
          <p:nvPr/>
        </p:nvSpPr>
        <p:spPr>
          <a:xfrm>
            <a:off x="559475" y="231125"/>
            <a:ext cx="6619923"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None/>
            </a:pPr>
            <a:r>
              <a:rPr lang="en" sz="2800" b="1" dirty="0">
                <a:solidFill>
                  <a:srgbClr val="004B83"/>
                </a:solidFill>
                <a:highlight>
                  <a:srgbClr val="FFFFFF"/>
                </a:highlight>
                <a:latin typeface="Century Gothic"/>
                <a:ea typeface="Century Gothic"/>
                <a:cs typeface="Century Gothic"/>
                <a:sym typeface="Century Gothic"/>
              </a:rPr>
              <a:t>How to license research data and related deliverables?</a:t>
            </a:r>
            <a:endParaRPr sz="2800" b="1" dirty="0">
              <a:solidFill>
                <a:srgbClr val="004B83"/>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3200" b="1" dirty="0">
              <a:solidFill>
                <a:srgbClr val="004B83"/>
              </a:solidFill>
              <a:latin typeface="Century Gothic"/>
              <a:ea typeface="Century Gothic"/>
              <a:cs typeface="Century Gothic"/>
              <a:sym typeface="Century Gothic"/>
            </a:endParaRPr>
          </a:p>
        </p:txBody>
      </p:sp>
      <p:pic>
        <p:nvPicPr>
          <p:cNvPr id="633" name="Google Shape;633;p61"/>
          <p:cNvPicPr preferRelativeResize="0"/>
          <p:nvPr/>
        </p:nvPicPr>
        <p:blipFill>
          <a:blip r:embed="rId3">
            <a:alphaModFix/>
          </a:blip>
          <a:stretch>
            <a:fillRect/>
          </a:stretch>
        </p:blipFill>
        <p:spPr>
          <a:xfrm>
            <a:off x="702884" y="1451141"/>
            <a:ext cx="1934325" cy="1083225"/>
          </a:xfrm>
          <a:prstGeom prst="rect">
            <a:avLst/>
          </a:prstGeom>
          <a:noFill/>
          <a:ln>
            <a:noFill/>
          </a:ln>
        </p:spPr>
      </p:pic>
      <p:sp>
        <p:nvSpPr>
          <p:cNvPr id="634" name="Google Shape;634;p61"/>
          <p:cNvSpPr txBox="1"/>
          <p:nvPr/>
        </p:nvSpPr>
        <p:spPr>
          <a:xfrm>
            <a:off x="675725" y="2474502"/>
            <a:ext cx="7698900" cy="1852200"/>
          </a:xfrm>
          <a:prstGeom prst="rect">
            <a:avLst/>
          </a:prstGeom>
          <a:noFill/>
          <a:ln>
            <a:noFill/>
          </a:ln>
        </p:spPr>
        <p:txBody>
          <a:bodyPr spcFirstLastPara="1" wrap="square" lIns="91425" tIns="91425" rIns="91425" bIns="91425" anchor="t" anchorCtr="0">
            <a:spAutoFit/>
          </a:bodyPr>
          <a:lstStyle/>
          <a:p>
            <a:pPr marL="285750" lvl="0" indent="-184150" algn="l" rtl="0">
              <a:lnSpc>
                <a:spcPct val="200000"/>
              </a:lnSpc>
              <a:spcBef>
                <a:spcPts val="0"/>
              </a:spcBef>
              <a:spcAft>
                <a:spcPts val="0"/>
              </a:spcAft>
              <a:buClr>
                <a:srgbClr val="00B050"/>
              </a:buClr>
              <a:buSzPts val="2000"/>
              <a:buFont typeface="Avenir"/>
              <a:buChar char="✔"/>
            </a:pPr>
            <a:r>
              <a:rPr lang="en" sz="2000" dirty="0">
                <a:solidFill>
                  <a:schemeClr val="dk1"/>
                </a:solidFill>
                <a:latin typeface="Avenir"/>
                <a:ea typeface="Avenir"/>
                <a:cs typeface="Avenir"/>
                <a:sym typeface="Avenir"/>
              </a:rPr>
              <a:t>Free</a:t>
            </a:r>
            <a:endParaRPr sz="2000" dirty="0">
              <a:solidFill>
                <a:schemeClr val="dk1"/>
              </a:solidFill>
              <a:latin typeface="Avenir"/>
              <a:ea typeface="Avenir"/>
              <a:cs typeface="Avenir"/>
              <a:sym typeface="Avenir"/>
            </a:endParaRPr>
          </a:p>
          <a:p>
            <a:pPr marL="214312" lvl="0" indent="-138112" algn="l" rtl="0">
              <a:lnSpc>
                <a:spcPct val="200000"/>
              </a:lnSpc>
              <a:spcBef>
                <a:spcPts val="0"/>
              </a:spcBef>
              <a:spcAft>
                <a:spcPts val="0"/>
              </a:spcAft>
              <a:buClr>
                <a:srgbClr val="00B050"/>
              </a:buClr>
              <a:buSzPts val="2000"/>
              <a:buFont typeface="Avenir"/>
              <a:buChar char="✔"/>
            </a:pPr>
            <a:r>
              <a:rPr lang="en" sz="2000" dirty="0">
                <a:solidFill>
                  <a:schemeClr val="dk1"/>
                </a:solidFill>
                <a:latin typeface="Avenir"/>
                <a:ea typeface="Avenir"/>
                <a:cs typeface="Avenir"/>
                <a:sym typeface="Avenir"/>
              </a:rPr>
              <a:t> Widely adopted </a:t>
            </a:r>
            <a:endParaRPr sz="2000" dirty="0">
              <a:solidFill>
                <a:schemeClr val="dk1"/>
              </a:solidFill>
              <a:latin typeface="Avenir"/>
              <a:ea typeface="Avenir"/>
              <a:cs typeface="Avenir"/>
              <a:sym typeface="Avenir"/>
            </a:endParaRPr>
          </a:p>
          <a:p>
            <a:pPr marL="0" lvl="0" indent="0" algn="l" rtl="0">
              <a:lnSpc>
                <a:spcPct val="200000"/>
              </a:lnSpc>
              <a:spcBef>
                <a:spcPts val="1000"/>
              </a:spcBef>
              <a:spcAft>
                <a:spcPts val="1000"/>
              </a:spcAft>
              <a:buNone/>
            </a:pPr>
            <a:r>
              <a:rPr lang="en" sz="2000" dirty="0">
                <a:solidFill>
                  <a:srgbClr val="FF0000"/>
                </a:solidFill>
                <a:latin typeface="Pacifico"/>
                <a:ea typeface="Pacifico"/>
                <a:cs typeface="Pacifico"/>
                <a:sym typeface="Pacifico"/>
              </a:rPr>
              <a:t>X</a:t>
            </a:r>
            <a:r>
              <a:rPr lang="en" sz="2000" dirty="0">
                <a:solidFill>
                  <a:schemeClr val="dk1"/>
                </a:solidFill>
                <a:latin typeface="Pacifico"/>
                <a:ea typeface="Pacifico"/>
                <a:cs typeface="Pacifico"/>
                <a:sym typeface="Pacifico"/>
              </a:rPr>
              <a:t> </a:t>
            </a:r>
            <a:r>
              <a:rPr lang="en" sz="2000" dirty="0">
                <a:solidFill>
                  <a:schemeClr val="dk1"/>
                </a:solidFill>
                <a:latin typeface="Avenir"/>
                <a:ea typeface="Avenir"/>
                <a:cs typeface="Avenir"/>
                <a:sym typeface="Avenir"/>
              </a:rPr>
              <a:t> Not designed for software or computer code</a:t>
            </a:r>
            <a:endParaRPr sz="2000" dirty="0">
              <a:solidFill>
                <a:schemeClr val="dk1"/>
              </a:solidFill>
              <a:latin typeface="Avenir"/>
              <a:ea typeface="Avenir"/>
              <a:cs typeface="Avenir"/>
              <a:sym typeface="Avenir"/>
            </a:endParaRPr>
          </a:p>
        </p:txBody>
      </p:sp>
      <p:sp>
        <p:nvSpPr>
          <p:cNvPr id="635" name="Google Shape;635;p61"/>
          <p:cNvSpPr txBox="1"/>
          <p:nvPr/>
        </p:nvSpPr>
        <p:spPr>
          <a:xfrm>
            <a:off x="6234250" y="1065500"/>
            <a:ext cx="2676900" cy="831300"/>
          </a:xfrm>
          <a:prstGeom prst="rect">
            <a:avLst/>
          </a:prstGeom>
          <a:solidFill>
            <a:srgbClr val="FFC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highlight>
                  <a:srgbClr val="FEBC11"/>
                </a:highlight>
                <a:latin typeface="Avenir"/>
                <a:ea typeface="Avenir"/>
                <a:cs typeface="Avenir"/>
                <a:sym typeface="Avenir"/>
              </a:rPr>
              <a:t>Three-layer approach:</a:t>
            </a:r>
            <a:endParaRPr>
              <a:highlight>
                <a:srgbClr val="FEBC11"/>
              </a:highlight>
              <a:latin typeface="Avenir"/>
              <a:ea typeface="Avenir"/>
              <a:cs typeface="Avenir"/>
              <a:sym typeface="Avenir"/>
            </a:endParaRPr>
          </a:p>
          <a:p>
            <a:pPr marL="0" lvl="0" indent="0" algn="ctr" rtl="0">
              <a:spcBef>
                <a:spcPts val="0"/>
              </a:spcBef>
              <a:spcAft>
                <a:spcPts val="0"/>
              </a:spcAft>
              <a:buNone/>
            </a:pPr>
            <a:r>
              <a:rPr lang="en">
                <a:highlight>
                  <a:srgbClr val="FEBC11"/>
                </a:highlight>
                <a:latin typeface="Avenir"/>
                <a:ea typeface="Avenir"/>
                <a:cs typeface="Avenir"/>
                <a:sym typeface="Avenir"/>
              </a:rPr>
              <a:t>Legal code that is both human and machine-readable</a:t>
            </a:r>
            <a:endParaRPr>
              <a:latin typeface="Avenir"/>
              <a:ea typeface="Avenir"/>
              <a:cs typeface="Avenir"/>
              <a:sym typeface="Avenir"/>
            </a:endParaRPr>
          </a:p>
        </p:txBody>
      </p:sp>
      <p:pic>
        <p:nvPicPr>
          <p:cNvPr id="636" name="Google Shape;636;p61"/>
          <p:cNvPicPr preferRelativeResize="0"/>
          <p:nvPr/>
        </p:nvPicPr>
        <p:blipFill>
          <a:blip r:embed="rId4">
            <a:alphaModFix/>
          </a:blip>
          <a:stretch>
            <a:fillRect/>
          </a:stretch>
        </p:blipFill>
        <p:spPr>
          <a:xfrm>
            <a:off x="6342904" y="2158476"/>
            <a:ext cx="2362795" cy="2216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pic>
        <p:nvPicPr>
          <p:cNvPr id="646" name="Google Shape;646;p63"/>
          <p:cNvPicPr preferRelativeResize="0"/>
          <p:nvPr/>
        </p:nvPicPr>
        <p:blipFill rotWithShape="1">
          <a:blip r:embed="rId3">
            <a:alphaModFix/>
          </a:blip>
          <a:srcRect l="30448" r="6512"/>
          <a:stretch/>
        </p:blipFill>
        <p:spPr>
          <a:xfrm>
            <a:off x="5525550" y="880025"/>
            <a:ext cx="2784475" cy="3386575"/>
          </a:xfrm>
          <a:prstGeom prst="rect">
            <a:avLst/>
          </a:prstGeom>
          <a:noFill/>
          <a:ln w="228600" cap="flat" cmpd="sng">
            <a:solidFill>
              <a:schemeClr val="lt2"/>
            </a:solidFill>
            <a:prstDash val="solid"/>
            <a:round/>
            <a:headEnd type="none" w="sm" len="sm"/>
            <a:tailEnd type="none" w="sm" len="sm"/>
          </a:ln>
        </p:spPr>
      </p:pic>
      <p:sp>
        <p:nvSpPr>
          <p:cNvPr id="647" name="Google Shape;647;p63"/>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1300"/>
              </a:spcAft>
              <a:buNone/>
            </a:pPr>
            <a:r>
              <a:rPr lang="en" sz="3500" b="1">
                <a:solidFill>
                  <a:srgbClr val="004B83"/>
                </a:solidFill>
                <a:highlight>
                  <a:srgbClr val="FFFFFF"/>
                </a:highlight>
                <a:latin typeface="Century Gothic"/>
                <a:ea typeface="Century Gothic"/>
                <a:cs typeface="Century Gothic"/>
                <a:sym typeface="Century Gothic"/>
              </a:rPr>
              <a:t>The CC Family </a:t>
            </a:r>
            <a:endParaRPr sz="3900" b="1">
              <a:solidFill>
                <a:srgbClr val="004B83"/>
              </a:solidFill>
              <a:latin typeface="Century Gothic"/>
              <a:ea typeface="Century Gothic"/>
              <a:cs typeface="Century Gothic"/>
              <a:sym typeface="Century Gothic"/>
            </a:endParaRPr>
          </a:p>
        </p:txBody>
      </p:sp>
      <p:pic>
        <p:nvPicPr>
          <p:cNvPr id="648" name="Google Shape;648;p63"/>
          <p:cNvPicPr preferRelativeResize="0"/>
          <p:nvPr/>
        </p:nvPicPr>
        <p:blipFill>
          <a:blip r:embed="rId4">
            <a:alphaModFix/>
          </a:blip>
          <a:stretch>
            <a:fillRect/>
          </a:stretch>
        </p:blipFill>
        <p:spPr>
          <a:xfrm>
            <a:off x="1494562" y="1537750"/>
            <a:ext cx="1836475" cy="646150"/>
          </a:xfrm>
          <a:prstGeom prst="rect">
            <a:avLst/>
          </a:prstGeom>
          <a:noFill/>
          <a:ln>
            <a:noFill/>
          </a:ln>
        </p:spPr>
      </p:pic>
      <p:sp>
        <p:nvSpPr>
          <p:cNvPr id="649" name="Google Shape;649;p63"/>
          <p:cNvSpPr txBox="1"/>
          <p:nvPr/>
        </p:nvSpPr>
        <p:spPr>
          <a:xfrm>
            <a:off x="1494700" y="1045150"/>
            <a:ext cx="18366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latin typeface="Anton"/>
                <a:ea typeface="Anton"/>
                <a:cs typeface="Anton"/>
                <a:sym typeface="Anton"/>
              </a:rPr>
              <a:t>Public Domain</a:t>
            </a:r>
            <a:endParaRPr sz="2000">
              <a:latin typeface="Anton"/>
              <a:ea typeface="Anton"/>
              <a:cs typeface="Anton"/>
              <a:sym typeface="Anton"/>
            </a:endParaRPr>
          </a:p>
        </p:txBody>
      </p:sp>
      <p:pic>
        <p:nvPicPr>
          <p:cNvPr id="650" name="Google Shape;650;p63"/>
          <p:cNvPicPr preferRelativeResize="0"/>
          <p:nvPr/>
        </p:nvPicPr>
        <p:blipFill>
          <a:blip r:embed="rId5">
            <a:alphaModFix/>
          </a:blip>
          <a:stretch>
            <a:fillRect/>
          </a:stretch>
        </p:blipFill>
        <p:spPr>
          <a:xfrm>
            <a:off x="559475" y="2336300"/>
            <a:ext cx="3706650" cy="20510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52"/>
          <p:cNvSpPr txBox="1"/>
          <p:nvPr/>
        </p:nvSpPr>
        <p:spPr>
          <a:xfrm>
            <a:off x="311700" y="2149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41" name="Google Shape;541;p52"/>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200" b="1">
                <a:solidFill>
                  <a:srgbClr val="004B83"/>
                </a:solidFill>
                <a:latin typeface="Century Gothic"/>
                <a:ea typeface="Century Gothic"/>
                <a:cs typeface="Century Gothic"/>
                <a:sym typeface="Century Gothic"/>
              </a:rPr>
              <a:t>Databases</a:t>
            </a: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42" name="Google Shape;542;p52"/>
          <p:cNvSpPr txBox="1"/>
          <p:nvPr/>
        </p:nvSpPr>
        <p:spPr>
          <a:xfrm>
            <a:off x="559475" y="916100"/>
            <a:ext cx="8236500" cy="107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p:txBody>
      </p:sp>
      <p:sp>
        <p:nvSpPr>
          <p:cNvPr id="543" name="Google Shape;543;p52"/>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sp>
        <p:nvSpPr>
          <p:cNvPr id="544" name="Google Shape;544;p52"/>
          <p:cNvSpPr txBox="1"/>
          <p:nvPr/>
        </p:nvSpPr>
        <p:spPr>
          <a:xfrm>
            <a:off x="940650" y="1423350"/>
            <a:ext cx="326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45" name="Google Shape;545;p52"/>
          <p:cNvSpPr txBox="1"/>
          <p:nvPr/>
        </p:nvSpPr>
        <p:spPr>
          <a:xfrm>
            <a:off x="635325" y="976950"/>
            <a:ext cx="71751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latin typeface="Avenir"/>
                <a:ea typeface="Avenir"/>
                <a:cs typeface="Avenir"/>
                <a:sym typeface="Avenir"/>
              </a:rPr>
              <a:t>Databases as a whole can be protected by copyright as a compilation, but only under certain conditions. The first is that mere collection of data is not enough. The arrangement and selection of data must be sufficiently creative or original.</a:t>
            </a:r>
            <a:endParaRPr sz="1800">
              <a:solidFill>
                <a:schemeClr val="dk1"/>
              </a:solidFill>
              <a:latin typeface="Avenir"/>
              <a:ea typeface="Avenir"/>
              <a:cs typeface="Avenir"/>
              <a:sym typeface="Avenir"/>
            </a:endParaRPr>
          </a:p>
        </p:txBody>
      </p:sp>
      <p:pic>
        <p:nvPicPr>
          <p:cNvPr id="546" name="Google Shape;546;p52"/>
          <p:cNvPicPr preferRelativeResize="0"/>
          <p:nvPr/>
        </p:nvPicPr>
        <p:blipFill>
          <a:blip r:embed="rId3">
            <a:alphaModFix/>
          </a:blip>
          <a:stretch>
            <a:fillRect/>
          </a:stretch>
        </p:blipFill>
        <p:spPr>
          <a:xfrm>
            <a:off x="5940475" y="2814127"/>
            <a:ext cx="2891825" cy="1614025"/>
          </a:xfrm>
          <a:prstGeom prst="rect">
            <a:avLst/>
          </a:prstGeom>
          <a:noFill/>
          <a:ln>
            <a:noFill/>
          </a:ln>
        </p:spPr>
      </p:pic>
      <p:sp>
        <p:nvSpPr>
          <p:cNvPr id="547" name="Google Shape;547;p52"/>
          <p:cNvSpPr txBox="1"/>
          <p:nvPr/>
        </p:nvSpPr>
        <p:spPr>
          <a:xfrm>
            <a:off x="635325" y="2254703"/>
            <a:ext cx="5202300" cy="2639154"/>
          </a:xfrm>
          <a:prstGeom prst="rect">
            <a:avLst/>
          </a:prstGeom>
          <a:solidFill>
            <a:schemeClr val="lt2"/>
          </a:solidFill>
          <a:ln>
            <a:noFill/>
          </a:ln>
        </p:spPr>
        <p:txBody>
          <a:bodyPr spcFirstLastPara="1" wrap="square" lIns="91425" tIns="91425" rIns="91425" bIns="91425" anchor="t" anchorCtr="0">
            <a:spAutoFit/>
          </a:bodyPr>
          <a:lstStyle/>
          <a:p>
            <a:pPr marL="457200" lvl="0" indent="-311150" algn="l" rtl="0">
              <a:lnSpc>
                <a:spcPct val="115000"/>
              </a:lnSpc>
              <a:spcBef>
                <a:spcPts val="1200"/>
              </a:spcBef>
              <a:spcAft>
                <a:spcPts val="0"/>
              </a:spcAft>
              <a:buClr>
                <a:schemeClr val="dk1"/>
              </a:buClr>
              <a:buSzPts val="1300"/>
              <a:buFont typeface="Avenir"/>
              <a:buAutoNum type="arabicPeriod"/>
            </a:pPr>
            <a:r>
              <a:rPr lang="en" sz="1300" dirty="0">
                <a:solidFill>
                  <a:schemeClr val="dk1"/>
                </a:solidFill>
                <a:highlight>
                  <a:schemeClr val="lt2"/>
                </a:highlight>
                <a:latin typeface="Avenir"/>
                <a:ea typeface="Avenir"/>
                <a:cs typeface="Avenir"/>
                <a:sym typeface="Avenir"/>
              </a:rPr>
              <a:t>database structure – a literary work, including:</a:t>
            </a:r>
            <a:endParaRPr sz="1300" dirty="0">
              <a:solidFill>
                <a:schemeClr val="dk1"/>
              </a:solidFill>
              <a:highlight>
                <a:schemeClr val="lt2"/>
              </a:highlight>
              <a:latin typeface="Avenir"/>
              <a:ea typeface="Avenir"/>
              <a:cs typeface="Avenir"/>
              <a:sym typeface="Avenir"/>
            </a:endParaRPr>
          </a:p>
          <a:p>
            <a:pPr marL="914400" lvl="1" indent="-311150" algn="l" rtl="0">
              <a:lnSpc>
                <a:spcPct val="115000"/>
              </a:lnSpc>
              <a:spcBef>
                <a:spcPts val="0"/>
              </a:spcBef>
              <a:spcAft>
                <a:spcPts val="0"/>
              </a:spcAft>
              <a:buClr>
                <a:schemeClr val="dk1"/>
              </a:buClr>
              <a:buSzPts val="1300"/>
              <a:buFont typeface="Avenir"/>
              <a:buChar char="○"/>
            </a:pPr>
            <a:r>
              <a:rPr lang="en" sz="1300" dirty="0">
                <a:solidFill>
                  <a:schemeClr val="dk1"/>
                </a:solidFill>
                <a:highlight>
                  <a:schemeClr val="lt2"/>
                </a:highlight>
                <a:latin typeface="Avenir"/>
                <a:ea typeface="Avenir"/>
                <a:cs typeface="Avenir"/>
                <a:sym typeface="Avenir"/>
              </a:rPr>
              <a:t>a schema being a table and compilations </a:t>
            </a:r>
            <a:endParaRPr sz="1300" dirty="0">
              <a:solidFill>
                <a:schemeClr val="dk1"/>
              </a:solidFill>
              <a:highlight>
                <a:schemeClr val="lt2"/>
              </a:highlight>
              <a:latin typeface="Avenir"/>
              <a:ea typeface="Avenir"/>
              <a:cs typeface="Avenir"/>
              <a:sym typeface="Avenir"/>
            </a:endParaRPr>
          </a:p>
          <a:p>
            <a:pPr marL="914400" lvl="1" indent="-311150" algn="l" rtl="0">
              <a:lnSpc>
                <a:spcPct val="115000"/>
              </a:lnSpc>
              <a:spcBef>
                <a:spcPts val="0"/>
              </a:spcBef>
              <a:spcAft>
                <a:spcPts val="0"/>
              </a:spcAft>
              <a:buClr>
                <a:schemeClr val="dk1"/>
              </a:buClr>
              <a:buSzPts val="1300"/>
              <a:buFont typeface="Avenir"/>
              <a:buChar char="○"/>
            </a:pPr>
            <a:r>
              <a:rPr lang="en" sz="1300" dirty="0">
                <a:solidFill>
                  <a:schemeClr val="dk1"/>
                </a:solidFill>
                <a:highlight>
                  <a:schemeClr val="lt2"/>
                </a:highlight>
                <a:latin typeface="Avenir"/>
                <a:ea typeface="Avenir"/>
                <a:cs typeface="Avenir"/>
                <a:sym typeface="Avenir"/>
              </a:rPr>
              <a:t>a database model (relational or other)</a:t>
            </a:r>
            <a:endParaRPr sz="1300" dirty="0">
              <a:solidFill>
                <a:schemeClr val="dk1"/>
              </a:solidFill>
              <a:highlight>
                <a:schemeClr val="lt2"/>
              </a:highlight>
              <a:latin typeface="Avenir"/>
              <a:ea typeface="Avenir"/>
              <a:cs typeface="Avenir"/>
              <a:sym typeface="Avenir"/>
            </a:endParaRPr>
          </a:p>
          <a:p>
            <a:pPr marL="457200" lvl="0" indent="-311150" algn="l" rtl="0">
              <a:lnSpc>
                <a:spcPct val="115000"/>
              </a:lnSpc>
              <a:spcBef>
                <a:spcPts val="0"/>
              </a:spcBef>
              <a:spcAft>
                <a:spcPts val="0"/>
              </a:spcAft>
              <a:buClr>
                <a:schemeClr val="dk1"/>
              </a:buClr>
              <a:buSzPts val="1300"/>
              <a:buFont typeface="Avenir"/>
              <a:buAutoNum type="arabicPeriod"/>
            </a:pPr>
            <a:r>
              <a:rPr lang="en" sz="1300" dirty="0">
                <a:solidFill>
                  <a:schemeClr val="dk1"/>
                </a:solidFill>
                <a:highlight>
                  <a:schemeClr val="lt2"/>
                </a:highlight>
                <a:latin typeface="Avenir"/>
                <a:ea typeface="Avenir"/>
                <a:cs typeface="Avenir"/>
                <a:sym typeface="Avenir"/>
              </a:rPr>
              <a:t>database management system (DBMS) – a computer program.</a:t>
            </a:r>
            <a:endParaRPr sz="1300" dirty="0">
              <a:solidFill>
                <a:schemeClr val="dk1"/>
              </a:solidFill>
              <a:highlight>
                <a:schemeClr val="lt2"/>
              </a:highlight>
              <a:latin typeface="Avenir"/>
              <a:ea typeface="Avenir"/>
              <a:cs typeface="Avenir"/>
              <a:sym typeface="Avenir"/>
            </a:endParaRPr>
          </a:p>
          <a:p>
            <a:pPr marL="457200" lvl="0" indent="-311150" algn="l" rtl="0">
              <a:lnSpc>
                <a:spcPct val="115000"/>
              </a:lnSpc>
              <a:spcBef>
                <a:spcPts val="0"/>
              </a:spcBef>
              <a:spcAft>
                <a:spcPts val="0"/>
              </a:spcAft>
              <a:buClr>
                <a:schemeClr val="dk1"/>
              </a:buClr>
              <a:buSzPts val="1300"/>
              <a:buFont typeface="Avenir"/>
              <a:buAutoNum type="arabicPeriod"/>
            </a:pPr>
            <a:r>
              <a:rPr lang="en" sz="1300" dirty="0">
                <a:solidFill>
                  <a:schemeClr val="dk1"/>
                </a:solidFill>
                <a:highlight>
                  <a:schemeClr val="lt2"/>
                </a:highlight>
                <a:latin typeface="Avenir"/>
                <a:ea typeface="Avenir"/>
                <a:cs typeface="Avenir"/>
                <a:sym typeface="Avenir"/>
              </a:rPr>
              <a:t>Accessed solely through an integrated information retrieval program or system that: </a:t>
            </a:r>
            <a:endParaRPr sz="1300" dirty="0">
              <a:solidFill>
                <a:schemeClr val="dk1"/>
              </a:solidFill>
              <a:highlight>
                <a:schemeClr val="lt2"/>
              </a:highlight>
              <a:latin typeface="Avenir"/>
              <a:ea typeface="Avenir"/>
              <a:cs typeface="Avenir"/>
              <a:sym typeface="Avenir"/>
            </a:endParaRPr>
          </a:p>
          <a:p>
            <a:pPr marL="914400" lvl="1" indent="-311150" algn="l" rtl="0">
              <a:lnSpc>
                <a:spcPct val="115000"/>
              </a:lnSpc>
              <a:spcBef>
                <a:spcPts val="0"/>
              </a:spcBef>
              <a:spcAft>
                <a:spcPts val="0"/>
              </a:spcAft>
              <a:buClr>
                <a:schemeClr val="dk1"/>
              </a:buClr>
              <a:buSzPts val="1300"/>
              <a:buFont typeface="Avenir"/>
              <a:buChar char="○"/>
            </a:pPr>
            <a:r>
              <a:rPr lang="en" sz="1300" dirty="0">
                <a:solidFill>
                  <a:schemeClr val="dk1"/>
                </a:solidFill>
                <a:highlight>
                  <a:schemeClr val="lt2"/>
                </a:highlight>
                <a:latin typeface="Avenir"/>
                <a:ea typeface="Avenir"/>
                <a:cs typeface="Avenir"/>
                <a:sym typeface="Avenir"/>
              </a:rPr>
              <a:t>Uses a query function to access the content</a:t>
            </a:r>
            <a:endParaRPr sz="1300" dirty="0">
              <a:solidFill>
                <a:schemeClr val="dk1"/>
              </a:solidFill>
              <a:highlight>
                <a:schemeClr val="lt2"/>
              </a:highlight>
              <a:latin typeface="Avenir"/>
              <a:ea typeface="Avenir"/>
              <a:cs typeface="Avenir"/>
              <a:sym typeface="Avenir"/>
            </a:endParaRPr>
          </a:p>
          <a:p>
            <a:pPr marL="914400" lvl="1" indent="-311150" algn="l" rtl="0">
              <a:lnSpc>
                <a:spcPct val="115000"/>
              </a:lnSpc>
              <a:spcBef>
                <a:spcPts val="0"/>
              </a:spcBef>
              <a:spcAft>
                <a:spcPts val="0"/>
              </a:spcAft>
              <a:buClr>
                <a:schemeClr val="dk1"/>
              </a:buClr>
              <a:buSzPts val="1300"/>
              <a:buFont typeface="Avenir"/>
              <a:buChar char="○"/>
            </a:pPr>
            <a:r>
              <a:rPr lang="en" sz="1300" dirty="0">
                <a:solidFill>
                  <a:schemeClr val="dk1"/>
                </a:solidFill>
                <a:highlight>
                  <a:schemeClr val="lt2"/>
                </a:highlight>
                <a:latin typeface="Avenir"/>
                <a:ea typeface="Avenir"/>
                <a:cs typeface="Avenir"/>
                <a:sym typeface="Avenir"/>
              </a:rPr>
              <a:t>Yields a subset of the content or organizes the content based on the parameters specified in each query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53"/>
          <p:cNvSpPr txBox="1"/>
          <p:nvPr/>
        </p:nvSpPr>
        <p:spPr>
          <a:xfrm>
            <a:off x="311700" y="2149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53" name="Google Shape;553;p53"/>
          <p:cNvSpPr txBox="1"/>
          <p:nvPr/>
        </p:nvSpPr>
        <p:spPr>
          <a:xfrm>
            <a:off x="559475" y="1254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Clr>
                <a:schemeClr val="dk1"/>
              </a:buClr>
              <a:buSzPts val="1100"/>
              <a:buFont typeface="Arial"/>
              <a:buNone/>
            </a:pPr>
            <a:r>
              <a:rPr lang="en" sz="2800" b="1" dirty="0">
                <a:solidFill>
                  <a:srgbClr val="004B83"/>
                </a:solidFill>
                <a:highlight>
                  <a:srgbClr val="FFFFFF"/>
                </a:highlight>
                <a:latin typeface="Century Gothic"/>
                <a:ea typeface="Century Gothic"/>
                <a:cs typeface="Century Gothic"/>
                <a:sym typeface="Century Gothic"/>
              </a:rPr>
              <a:t>No separate protection for underlying data</a:t>
            </a:r>
            <a:endParaRPr sz="2800" b="1" dirty="0">
              <a:solidFill>
                <a:srgbClr val="004B83"/>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2800" b="1" dirty="0">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2800" b="1" dirty="0">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2800" b="1" dirty="0">
              <a:solidFill>
                <a:srgbClr val="004B83"/>
              </a:solidFill>
              <a:latin typeface="Century Gothic"/>
              <a:ea typeface="Century Gothic"/>
              <a:cs typeface="Century Gothic"/>
              <a:sym typeface="Century Gothic"/>
            </a:endParaRPr>
          </a:p>
        </p:txBody>
      </p:sp>
      <p:sp>
        <p:nvSpPr>
          <p:cNvPr id="554" name="Google Shape;554;p53"/>
          <p:cNvSpPr txBox="1"/>
          <p:nvPr/>
        </p:nvSpPr>
        <p:spPr>
          <a:xfrm>
            <a:off x="559475" y="916100"/>
            <a:ext cx="8236500" cy="107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p:txBody>
      </p:sp>
      <p:sp>
        <p:nvSpPr>
          <p:cNvPr id="555" name="Google Shape;555;p53"/>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sp>
        <p:nvSpPr>
          <p:cNvPr id="556" name="Google Shape;556;p53"/>
          <p:cNvSpPr txBox="1"/>
          <p:nvPr/>
        </p:nvSpPr>
        <p:spPr>
          <a:xfrm>
            <a:off x="940650" y="1423350"/>
            <a:ext cx="326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57" name="Google Shape;557;p53"/>
          <p:cNvSpPr txBox="1"/>
          <p:nvPr/>
        </p:nvSpPr>
        <p:spPr>
          <a:xfrm>
            <a:off x="634850" y="916100"/>
            <a:ext cx="6399900" cy="355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b="1">
                <a:solidFill>
                  <a:schemeClr val="dk1"/>
                </a:solidFill>
                <a:latin typeface="Avenir"/>
                <a:ea typeface="Avenir"/>
                <a:cs typeface="Avenir"/>
                <a:sym typeface="Avenir"/>
              </a:rPr>
              <a:t>Key points: </a:t>
            </a:r>
            <a:endParaRPr sz="1900" b="1">
              <a:solidFill>
                <a:schemeClr val="dk1"/>
              </a:solidFill>
              <a:latin typeface="Avenir"/>
              <a:ea typeface="Avenir"/>
              <a:cs typeface="Avenir"/>
              <a:sym typeface="Avenir"/>
            </a:endParaRPr>
          </a:p>
          <a:p>
            <a:pPr marL="0" lvl="0" indent="0" algn="l" rtl="0">
              <a:spcBef>
                <a:spcPts val="0"/>
              </a:spcBef>
              <a:spcAft>
                <a:spcPts val="0"/>
              </a:spcAft>
              <a:buNone/>
            </a:pPr>
            <a:endParaRPr sz="1800">
              <a:solidFill>
                <a:schemeClr val="dk1"/>
              </a:solidFill>
              <a:latin typeface="Avenir"/>
              <a:ea typeface="Avenir"/>
              <a:cs typeface="Avenir"/>
              <a:sym typeface="Avenir"/>
            </a:endParaRPr>
          </a:p>
          <a:p>
            <a:pPr marL="457200" lvl="0"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While a sufficiently creative and/or original arrangement or selection of data can be protected as a compilation by copyright, the underlying factual content will not be.</a:t>
            </a:r>
            <a:endParaRPr sz="1800">
              <a:solidFill>
                <a:schemeClr val="dk1"/>
              </a:solidFill>
              <a:latin typeface="Avenir"/>
              <a:ea typeface="Avenir"/>
              <a:cs typeface="Avenir"/>
              <a:sym typeface="Avenir"/>
            </a:endParaRPr>
          </a:p>
          <a:p>
            <a:pPr marL="0" lvl="0" indent="0" algn="l" rtl="0">
              <a:spcBef>
                <a:spcPts val="0"/>
              </a:spcBef>
              <a:spcAft>
                <a:spcPts val="0"/>
              </a:spcAft>
              <a:buNone/>
            </a:pPr>
            <a:endParaRPr sz="1800">
              <a:solidFill>
                <a:srgbClr val="232629"/>
              </a:solidFill>
              <a:highlight>
                <a:srgbClr val="FFFFFF"/>
              </a:highlight>
              <a:latin typeface="Avenir"/>
              <a:ea typeface="Avenir"/>
              <a:cs typeface="Avenir"/>
              <a:sym typeface="Avenir"/>
            </a:endParaRPr>
          </a:p>
          <a:p>
            <a:pPr marL="457200" lvl="0" indent="-342900" algn="l" rtl="0">
              <a:spcBef>
                <a:spcPts val="0"/>
              </a:spcBef>
              <a:spcAft>
                <a:spcPts val="0"/>
              </a:spcAft>
              <a:buClr>
                <a:srgbClr val="232629"/>
              </a:buClr>
              <a:buSzPts val="1800"/>
              <a:buFont typeface="Avenir"/>
              <a:buChar char="●"/>
            </a:pPr>
            <a:r>
              <a:rPr lang="en" sz="1800">
                <a:solidFill>
                  <a:srgbClr val="232629"/>
                </a:solidFill>
                <a:highlight>
                  <a:srgbClr val="FFFFFF"/>
                </a:highlight>
                <a:latin typeface="Avenir"/>
                <a:ea typeface="Avenir"/>
                <a:cs typeface="Avenir"/>
                <a:sym typeface="Avenir"/>
              </a:rPr>
              <a:t>What if I curated, combined, transformed, cleaned and wrangled the underlying data? Copyright does not protect hard work, it protects creative and innovative expression, and does not apply to facts. </a:t>
            </a:r>
            <a:endParaRPr sz="1800">
              <a:solidFill>
                <a:srgbClr val="232629"/>
              </a:solidFill>
              <a:highlight>
                <a:srgbClr val="FFFFFF"/>
              </a:highlight>
              <a:latin typeface="Avenir"/>
              <a:ea typeface="Avenir"/>
              <a:cs typeface="Avenir"/>
              <a:sym typeface="Avenir"/>
            </a:endParaRPr>
          </a:p>
          <a:p>
            <a:pPr marL="457200" lvl="0" indent="0" algn="l" rtl="0">
              <a:spcBef>
                <a:spcPts val="0"/>
              </a:spcBef>
              <a:spcAft>
                <a:spcPts val="0"/>
              </a:spcAft>
              <a:buNone/>
            </a:pPr>
            <a:endParaRPr sz="1800">
              <a:solidFill>
                <a:srgbClr val="232629"/>
              </a:solidFill>
              <a:highlight>
                <a:srgbClr val="FFFFFF"/>
              </a:highlight>
              <a:latin typeface="Avenir"/>
              <a:ea typeface="Avenir"/>
              <a:cs typeface="Avenir"/>
              <a:sym typeface="Avenir"/>
            </a:endParaRPr>
          </a:p>
          <a:p>
            <a:pPr marL="0" lvl="0" indent="0" algn="l" rtl="0">
              <a:spcBef>
                <a:spcPts val="0"/>
              </a:spcBef>
              <a:spcAft>
                <a:spcPts val="0"/>
              </a:spcAft>
              <a:buNone/>
            </a:pPr>
            <a:endParaRPr sz="2000">
              <a:solidFill>
                <a:schemeClr val="dk1"/>
              </a:solidFill>
              <a:latin typeface="Avenir"/>
              <a:ea typeface="Avenir"/>
              <a:cs typeface="Avenir"/>
              <a:sym typeface="Avenir"/>
            </a:endParaRPr>
          </a:p>
        </p:txBody>
      </p:sp>
      <p:sp>
        <p:nvSpPr>
          <p:cNvPr id="558" name="Google Shape;558;p53"/>
          <p:cNvSpPr txBox="1"/>
          <p:nvPr/>
        </p:nvSpPr>
        <p:spPr>
          <a:xfrm>
            <a:off x="458000" y="4327750"/>
            <a:ext cx="67536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u="sng">
                <a:solidFill>
                  <a:schemeClr val="hlink"/>
                </a:solidFill>
                <a:latin typeface="Avenir"/>
                <a:ea typeface="Avenir"/>
                <a:cs typeface="Avenir"/>
                <a:sym typeface="Avenir"/>
                <a:hlinkClick r:id="rId3"/>
              </a:rPr>
              <a:t>https://www.bitlaw.com/copyright/database.html</a:t>
            </a:r>
            <a:endParaRPr sz="1200">
              <a:latin typeface="Avenir"/>
              <a:ea typeface="Avenir"/>
              <a:cs typeface="Avenir"/>
              <a:sym typeface="Avenir"/>
            </a:endParaRPr>
          </a:p>
          <a:p>
            <a:pPr marL="0" lvl="0" indent="0" algn="l" rtl="0">
              <a:spcBef>
                <a:spcPts val="0"/>
              </a:spcBef>
              <a:spcAft>
                <a:spcPts val="0"/>
              </a:spcAft>
              <a:buNone/>
            </a:pPr>
            <a:r>
              <a:rPr lang="en" sz="1200" u="sng">
                <a:solidFill>
                  <a:schemeClr val="hlink"/>
                </a:solidFill>
                <a:latin typeface="Avenir"/>
                <a:ea typeface="Avenir"/>
                <a:cs typeface="Avenir"/>
                <a:sym typeface="Avenir"/>
                <a:hlinkClick r:id="rId4"/>
              </a:rPr>
              <a:t>https://www.copyright.gov/reports/db4.pdf</a:t>
            </a:r>
            <a:endParaRPr sz="1200">
              <a:latin typeface="Avenir"/>
              <a:ea typeface="Avenir"/>
              <a:cs typeface="Avenir"/>
              <a:sym typeface="Avenir"/>
            </a:endParaRPr>
          </a:p>
          <a:p>
            <a:pPr marL="0" lvl="0" indent="0" algn="l" rtl="0">
              <a:spcBef>
                <a:spcPts val="0"/>
              </a:spcBef>
              <a:spcAft>
                <a:spcPts val="0"/>
              </a:spcAft>
              <a:buNone/>
            </a:pPr>
            <a:endParaRPr sz="1200">
              <a:latin typeface="Avenir"/>
              <a:ea typeface="Avenir"/>
              <a:cs typeface="Avenir"/>
              <a:sym typeface="Avenir"/>
            </a:endParaRPr>
          </a:p>
        </p:txBody>
      </p:sp>
      <p:pic>
        <p:nvPicPr>
          <p:cNvPr id="559" name="Google Shape;559;p53"/>
          <p:cNvPicPr preferRelativeResize="0"/>
          <p:nvPr/>
        </p:nvPicPr>
        <p:blipFill rotWithShape="1">
          <a:blip r:embed="rId5">
            <a:alphaModFix/>
          </a:blip>
          <a:srcRect l="49799"/>
          <a:stretch/>
        </p:blipFill>
        <p:spPr>
          <a:xfrm>
            <a:off x="7287800" y="2799043"/>
            <a:ext cx="1624149" cy="1693157"/>
          </a:xfrm>
          <a:prstGeom prst="rect">
            <a:avLst/>
          </a:prstGeom>
          <a:noFill/>
          <a:ln>
            <a:noFill/>
          </a:ln>
        </p:spPr>
      </p:pic>
      <p:sp>
        <p:nvSpPr>
          <p:cNvPr id="560" name="Google Shape;560;p53"/>
          <p:cNvSpPr txBox="1"/>
          <p:nvPr/>
        </p:nvSpPr>
        <p:spPr>
          <a:xfrm>
            <a:off x="1452400" y="513575"/>
            <a:ext cx="4833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54"/>
          <p:cNvSpPr txBox="1">
            <a:spLocks noGrp="1"/>
          </p:cNvSpPr>
          <p:nvPr>
            <p:ph type="subTitle" idx="1"/>
          </p:nvPr>
        </p:nvSpPr>
        <p:spPr>
          <a:xfrm>
            <a:off x="799074" y="274450"/>
            <a:ext cx="85206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700" b="1" dirty="0">
                <a:solidFill>
                  <a:srgbClr val="004B83"/>
                </a:solidFill>
                <a:latin typeface="Century Gothic"/>
                <a:ea typeface="Century Gothic"/>
                <a:cs typeface="Century Gothic"/>
                <a:sym typeface="Century Gothic"/>
              </a:rPr>
              <a:t>DB Licensing - Alternatives to Copyright</a:t>
            </a:r>
            <a:endParaRPr sz="2700" b="1" dirty="0">
              <a:solidFill>
                <a:srgbClr val="004B83"/>
              </a:solidFill>
              <a:latin typeface="Century Gothic"/>
              <a:ea typeface="Century Gothic"/>
              <a:cs typeface="Century Gothic"/>
              <a:sym typeface="Century Gothic"/>
            </a:endParaRPr>
          </a:p>
        </p:txBody>
      </p:sp>
      <p:sp>
        <p:nvSpPr>
          <p:cNvPr id="566" name="Google Shape;566;p54"/>
          <p:cNvSpPr txBox="1"/>
          <p:nvPr/>
        </p:nvSpPr>
        <p:spPr>
          <a:xfrm>
            <a:off x="689150" y="956908"/>
            <a:ext cx="5936100" cy="34344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1800"/>
              </a:spcBef>
              <a:spcAft>
                <a:spcPts val="0"/>
              </a:spcAft>
              <a:buNone/>
            </a:pPr>
            <a:r>
              <a:rPr lang="en" sz="2200" b="1" u="sng" dirty="0">
                <a:solidFill>
                  <a:schemeClr val="hlink"/>
                </a:solidFill>
                <a:latin typeface="Avenir"/>
                <a:ea typeface="Avenir"/>
                <a:cs typeface="Avenir"/>
                <a:sym typeface="Avenir"/>
                <a:hlinkClick r:id="rId3"/>
              </a:rPr>
              <a:t>Open Database License (ODbL)</a:t>
            </a:r>
            <a:r>
              <a:rPr lang="en" sz="2200" b="1" dirty="0">
                <a:solidFill>
                  <a:srgbClr val="2D2D2D"/>
                </a:solidFill>
                <a:latin typeface="Avenir"/>
                <a:ea typeface="Avenir"/>
                <a:cs typeface="Avenir"/>
                <a:sym typeface="Avenir"/>
              </a:rPr>
              <a:t> </a:t>
            </a:r>
            <a:endParaRPr sz="2200" b="1" dirty="0">
              <a:solidFill>
                <a:srgbClr val="2D2D2D"/>
              </a:solidFill>
              <a:latin typeface="Avenir"/>
              <a:ea typeface="Avenir"/>
              <a:cs typeface="Avenir"/>
              <a:sym typeface="Avenir"/>
            </a:endParaRPr>
          </a:p>
          <a:p>
            <a:pPr marL="685800" lvl="0" indent="-336550" algn="l" rtl="0">
              <a:lnSpc>
                <a:spcPct val="115000"/>
              </a:lnSpc>
              <a:spcBef>
                <a:spcPts val="400"/>
              </a:spcBef>
              <a:spcAft>
                <a:spcPts val="0"/>
              </a:spcAft>
              <a:buClr>
                <a:srgbClr val="202122"/>
              </a:buClr>
              <a:buSzPts val="1700"/>
              <a:buFont typeface="Avenir"/>
              <a:buChar char="●"/>
            </a:pPr>
            <a:r>
              <a:rPr lang="en" sz="1700" dirty="0">
                <a:solidFill>
                  <a:srgbClr val="202122"/>
                </a:solidFill>
                <a:latin typeface="Avenir"/>
                <a:ea typeface="Avenir"/>
                <a:cs typeface="Avenir"/>
                <a:sym typeface="Avenir"/>
              </a:rPr>
              <a:t>To Share: To copy, distribute and use the database.</a:t>
            </a:r>
            <a:endParaRPr sz="1700" dirty="0">
              <a:solidFill>
                <a:srgbClr val="202122"/>
              </a:solidFill>
              <a:latin typeface="Avenir"/>
              <a:ea typeface="Avenir"/>
              <a:cs typeface="Avenir"/>
              <a:sym typeface="Avenir"/>
            </a:endParaRPr>
          </a:p>
          <a:p>
            <a:pPr marL="685800" lvl="0" indent="-336550" algn="l" rtl="0">
              <a:lnSpc>
                <a:spcPct val="115000"/>
              </a:lnSpc>
              <a:spcBef>
                <a:spcPts val="0"/>
              </a:spcBef>
              <a:spcAft>
                <a:spcPts val="0"/>
              </a:spcAft>
              <a:buClr>
                <a:srgbClr val="202122"/>
              </a:buClr>
              <a:buSzPts val="1700"/>
              <a:buFont typeface="Avenir"/>
              <a:buChar char="●"/>
            </a:pPr>
            <a:r>
              <a:rPr lang="en" sz="1700" dirty="0">
                <a:solidFill>
                  <a:srgbClr val="202122"/>
                </a:solidFill>
                <a:latin typeface="Avenir"/>
                <a:ea typeface="Avenir"/>
                <a:cs typeface="Avenir"/>
                <a:sym typeface="Avenir"/>
              </a:rPr>
              <a:t>To Create: To produce works from the database.</a:t>
            </a:r>
            <a:endParaRPr sz="1700" dirty="0">
              <a:solidFill>
                <a:srgbClr val="202122"/>
              </a:solidFill>
              <a:latin typeface="Avenir"/>
              <a:ea typeface="Avenir"/>
              <a:cs typeface="Avenir"/>
              <a:sym typeface="Avenir"/>
            </a:endParaRPr>
          </a:p>
          <a:p>
            <a:pPr marL="685800" lvl="0" indent="-336550" algn="l" rtl="0">
              <a:lnSpc>
                <a:spcPct val="115000"/>
              </a:lnSpc>
              <a:spcBef>
                <a:spcPts val="0"/>
              </a:spcBef>
              <a:spcAft>
                <a:spcPts val="0"/>
              </a:spcAft>
              <a:buClr>
                <a:srgbClr val="202122"/>
              </a:buClr>
              <a:buSzPts val="1700"/>
              <a:buFont typeface="Avenir"/>
              <a:buChar char="●"/>
            </a:pPr>
            <a:r>
              <a:rPr lang="en" sz="1700" dirty="0">
                <a:solidFill>
                  <a:srgbClr val="202122"/>
                </a:solidFill>
                <a:latin typeface="Avenir"/>
                <a:ea typeface="Avenir"/>
                <a:cs typeface="Avenir"/>
                <a:sym typeface="Avenir"/>
              </a:rPr>
              <a:t>To Adapt: To modify, transform and build upon the database.</a:t>
            </a:r>
            <a:endParaRPr sz="2100" b="1" dirty="0">
              <a:solidFill>
                <a:srgbClr val="2D2D2D"/>
              </a:solidFill>
              <a:latin typeface="Avenir"/>
              <a:ea typeface="Avenir"/>
              <a:cs typeface="Avenir"/>
              <a:sym typeface="Avenir"/>
            </a:endParaRPr>
          </a:p>
          <a:p>
            <a:pPr marL="0" lvl="0" indent="0" algn="l" rtl="0">
              <a:lnSpc>
                <a:spcPct val="110000"/>
              </a:lnSpc>
              <a:spcBef>
                <a:spcPts val="1800"/>
              </a:spcBef>
              <a:spcAft>
                <a:spcPts val="0"/>
              </a:spcAft>
              <a:buNone/>
            </a:pPr>
            <a:r>
              <a:rPr lang="en" sz="2200" b="1" u="sng" dirty="0">
                <a:solidFill>
                  <a:schemeClr val="hlink"/>
                </a:solidFill>
                <a:latin typeface="Avenir"/>
                <a:ea typeface="Avenir"/>
                <a:cs typeface="Avenir"/>
                <a:sym typeface="Avenir"/>
                <a:hlinkClick r:id="rId4"/>
              </a:rPr>
              <a:t>Creative Commons (CC)</a:t>
            </a:r>
            <a:endParaRPr sz="1050" dirty="0">
              <a:solidFill>
                <a:srgbClr val="222222"/>
              </a:solidFill>
              <a:highlight>
                <a:srgbClr val="FFFFFF"/>
              </a:highlight>
              <a:latin typeface="Avenir"/>
              <a:ea typeface="Avenir"/>
              <a:cs typeface="Avenir"/>
              <a:sym typeface="Avenir"/>
            </a:endParaRPr>
          </a:p>
          <a:p>
            <a:pPr marL="0" lvl="0" indent="0" algn="l" rtl="0">
              <a:lnSpc>
                <a:spcPct val="110000"/>
              </a:lnSpc>
              <a:spcBef>
                <a:spcPts val="1800"/>
              </a:spcBef>
              <a:spcAft>
                <a:spcPts val="400"/>
              </a:spcAft>
              <a:buNone/>
            </a:pPr>
            <a:r>
              <a:rPr lang="en" sz="1600" dirty="0">
                <a:solidFill>
                  <a:srgbClr val="222222"/>
                </a:solidFill>
                <a:latin typeface="Avenir"/>
                <a:ea typeface="Avenir"/>
                <a:cs typeface="Avenir"/>
                <a:sym typeface="Avenir"/>
              </a:rPr>
              <a:t>CC does not recommend use of its </a:t>
            </a:r>
            <a:r>
              <a:rPr lang="en" sz="1600" dirty="0" err="1">
                <a:solidFill>
                  <a:srgbClr val="222222"/>
                </a:solidFill>
                <a:latin typeface="Avenir"/>
                <a:ea typeface="Avenir"/>
                <a:cs typeface="Avenir"/>
                <a:sym typeface="Avenir"/>
              </a:rPr>
              <a:t>NonCommercial</a:t>
            </a:r>
            <a:r>
              <a:rPr lang="en" sz="1600" dirty="0">
                <a:solidFill>
                  <a:srgbClr val="222222"/>
                </a:solidFill>
                <a:latin typeface="Avenir"/>
                <a:ea typeface="Avenir"/>
                <a:cs typeface="Avenir"/>
                <a:sym typeface="Avenir"/>
              </a:rPr>
              <a:t> (NC) or </a:t>
            </a:r>
            <a:r>
              <a:rPr lang="en" sz="1600" dirty="0" err="1">
                <a:solidFill>
                  <a:srgbClr val="222222"/>
                </a:solidFill>
                <a:latin typeface="Avenir"/>
                <a:ea typeface="Avenir"/>
                <a:cs typeface="Avenir"/>
                <a:sym typeface="Avenir"/>
              </a:rPr>
              <a:t>NoDerivatives</a:t>
            </a:r>
            <a:r>
              <a:rPr lang="en" sz="1600" dirty="0">
                <a:solidFill>
                  <a:srgbClr val="222222"/>
                </a:solidFill>
                <a:latin typeface="Avenir"/>
                <a:ea typeface="Avenir"/>
                <a:cs typeface="Avenir"/>
                <a:sym typeface="Avenir"/>
              </a:rPr>
              <a:t> (ND) licenses on databases intended for scholarly or scientific use.</a:t>
            </a:r>
            <a:endParaRPr sz="1600" b="1" dirty="0">
              <a:solidFill>
                <a:srgbClr val="2D2D2D"/>
              </a:solidFill>
              <a:latin typeface="Avenir"/>
              <a:ea typeface="Avenir"/>
              <a:cs typeface="Avenir"/>
              <a:sym typeface="Avenir"/>
            </a:endParaRPr>
          </a:p>
        </p:txBody>
      </p:sp>
      <p:pic>
        <p:nvPicPr>
          <p:cNvPr id="567" name="Google Shape;567;p54"/>
          <p:cNvPicPr preferRelativeResize="0"/>
          <p:nvPr/>
        </p:nvPicPr>
        <p:blipFill>
          <a:blip r:embed="rId5">
            <a:alphaModFix/>
          </a:blip>
          <a:stretch>
            <a:fillRect/>
          </a:stretch>
        </p:blipFill>
        <p:spPr>
          <a:xfrm>
            <a:off x="7560425" y="1940487"/>
            <a:ext cx="1320906" cy="1302813"/>
          </a:xfrm>
          <a:prstGeom prst="rect">
            <a:avLst/>
          </a:prstGeom>
          <a:noFill/>
          <a:ln>
            <a:noFill/>
          </a:ln>
        </p:spPr>
      </p:pic>
      <p:pic>
        <p:nvPicPr>
          <p:cNvPr id="568" name="Google Shape;568;p54"/>
          <p:cNvPicPr preferRelativeResize="0"/>
          <p:nvPr/>
        </p:nvPicPr>
        <p:blipFill>
          <a:blip r:embed="rId6">
            <a:alphaModFix/>
          </a:blip>
          <a:stretch>
            <a:fillRect/>
          </a:stretch>
        </p:blipFill>
        <p:spPr>
          <a:xfrm>
            <a:off x="7560425" y="577625"/>
            <a:ext cx="1320906" cy="1302813"/>
          </a:xfrm>
          <a:prstGeom prst="rect">
            <a:avLst/>
          </a:prstGeom>
          <a:noFill/>
          <a:ln>
            <a:noFill/>
          </a:ln>
        </p:spPr>
      </p:pic>
      <p:pic>
        <p:nvPicPr>
          <p:cNvPr id="569" name="Google Shape;569;p54"/>
          <p:cNvPicPr preferRelativeResize="0"/>
          <p:nvPr/>
        </p:nvPicPr>
        <p:blipFill>
          <a:blip r:embed="rId7">
            <a:alphaModFix/>
          </a:blip>
          <a:stretch>
            <a:fillRect/>
          </a:stretch>
        </p:blipFill>
        <p:spPr>
          <a:xfrm>
            <a:off x="7580844" y="3329587"/>
            <a:ext cx="1320906" cy="1302813"/>
          </a:xfrm>
          <a:prstGeom prst="rect">
            <a:avLst/>
          </a:prstGeom>
          <a:noFill/>
          <a:ln>
            <a:noFill/>
          </a:ln>
        </p:spPr>
      </p:pic>
      <p:sp>
        <p:nvSpPr>
          <p:cNvPr id="570" name="Google Shape;570;p54"/>
          <p:cNvSpPr txBox="1"/>
          <p:nvPr/>
        </p:nvSpPr>
        <p:spPr>
          <a:xfrm>
            <a:off x="506250" y="4751500"/>
            <a:ext cx="64068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u="sng">
                <a:solidFill>
                  <a:schemeClr val="hlink"/>
                </a:solidFill>
                <a:hlinkClick r:id="rId8"/>
              </a:rPr>
              <a:t>https://wiki.creativecommons.org/wiki/data#Can_databases_be_released_under_CC_licenses.3F</a:t>
            </a:r>
            <a:endParaRPr sz="9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64"/>
          <p:cNvSpPr txBox="1">
            <a:spLocks noGrp="1"/>
          </p:cNvSpPr>
          <p:nvPr>
            <p:ph type="ctrTitle"/>
          </p:nvPr>
        </p:nvSpPr>
        <p:spPr>
          <a:xfrm>
            <a:off x="466050" y="966825"/>
            <a:ext cx="8009400" cy="2052600"/>
          </a:xfrm>
          <a:prstGeom prst="rect">
            <a:avLst/>
          </a:prstGeom>
        </p:spPr>
        <p:txBody>
          <a:bodyPr spcFirstLastPara="1" wrap="square" lIns="68575" tIns="34275" rIns="68575" bIns="34275" anchor="b" anchorCtr="0">
            <a:noAutofit/>
          </a:bodyPr>
          <a:lstStyle/>
          <a:p>
            <a:pPr marL="0" lvl="0" indent="0" algn="ctr" rtl="0">
              <a:spcBef>
                <a:spcPts val="0"/>
              </a:spcBef>
              <a:spcAft>
                <a:spcPts val="0"/>
              </a:spcAft>
              <a:buNone/>
            </a:pPr>
            <a:r>
              <a:rPr lang="en" sz="3000"/>
              <a:t>Can you guess what is the recommended CC license for research data?</a:t>
            </a:r>
            <a:endParaRPr sz="3000"/>
          </a:p>
        </p:txBody>
      </p:sp>
      <p:pic>
        <p:nvPicPr>
          <p:cNvPr id="656" name="Google Shape;656;p64"/>
          <p:cNvPicPr preferRelativeResize="0"/>
          <p:nvPr/>
        </p:nvPicPr>
        <p:blipFill>
          <a:blip r:embed="rId3">
            <a:alphaModFix/>
          </a:blip>
          <a:stretch>
            <a:fillRect/>
          </a:stretch>
        </p:blipFill>
        <p:spPr>
          <a:xfrm>
            <a:off x="7082175" y="2982525"/>
            <a:ext cx="1819274" cy="18192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pic>
        <p:nvPicPr>
          <p:cNvPr id="661" name="Google Shape;661;p65"/>
          <p:cNvPicPr preferRelativeResize="0"/>
          <p:nvPr/>
        </p:nvPicPr>
        <p:blipFill rotWithShape="1">
          <a:blip r:embed="rId3">
            <a:alphaModFix/>
          </a:blip>
          <a:srcRect l="30448" r="6512" b="74497"/>
          <a:stretch/>
        </p:blipFill>
        <p:spPr>
          <a:xfrm>
            <a:off x="305888" y="974341"/>
            <a:ext cx="2784475" cy="863650"/>
          </a:xfrm>
          <a:prstGeom prst="rect">
            <a:avLst/>
          </a:prstGeom>
          <a:noFill/>
          <a:ln>
            <a:noFill/>
          </a:ln>
        </p:spPr>
      </p:pic>
      <p:pic>
        <p:nvPicPr>
          <p:cNvPr id="662" name="Google Shape;662;p65"/>
          <p:cNvPicPr preferRelativeResize="0"/>
          <p:nvPr/>
        </p:nvPicPr>
        <p:blipFill rotWithShape="1">
          <a:blip r:embed="rId4">
            <a:alphaModFix/>
          </a:blip>
          <a:srcRect t="11112" b="16679"/>
          <a:stretch/>
        </p:blipFill>
        <p:spPr>
          <a:xfrm>
            <a:off x="2241830" y="247775"/>
            <a:ext cx="894869" cy="646150"/>
          </a:xfrm>
          <a:prstGeom prst="rect">
            <a:avLst/>
          </a:prstGeom>
          <a:noFill/>
          <a:ln>
            <a:noFill/>
          </a:ln>
        </p:spPr>
      </p:pic>
      <p:pic>
        <p:nvPicPr>
          <p:cNvPr id="663" name="Google Shape;663;p65"/>
          <p:cNvPicPr preferRelativeResize="0"/>
          <p:nvPr/>
        </p:nvPicPr>
        <p:blipFill>
          <a:blip r:embed="rId5">
            <a:alphaModFix/>
          </a:blip>
          <a:stretch>
            <a:fillRect/>
          </a:stretch>
        </p:blipFill>
        <p:spPr>
          <a:xfrm>
            <a:off x="5496400" y="171575"/>
            <a:ext cx="1041275" cy="1041275"/>
          </a:xfrm>
          <a:prstGeom prst="rect">
            <a:avLst/>
          </a:prstGeom>
          <a:noFill/>
          <a:ln>
            <a:noFill/>
          </a:ln>
        </p:spPr>
      </p:pic>
      <p:pic>
        <p:nvPicPr>
          <p:cNvPr id="664" name="Google Shape;664;p65"/>
          <p:cNvPicPr preferRelativeResize="0"/>
          <p:nvPr/>
        </p:nvPicPr>
        <p:blipFill>
          <a:blip r:embed="rId6">
            <a:alphaModFix/>
          </a:blip>
          <a:stretch>
            <a:fillRect/>
          </a:stretch>
        </p:blipFill>
        <p:spPr>
          <a:xfrm>
            <a:off x="313412" y="247775"/>
            <a:ext cx="1836475" cy="646150"/>
          </a:xfrm>
          <a:prstGeom prst="rect">
            <a:avLst/>
          </a:prstGeom>
          <a:noFill/>
          <a:ln>
            <a:noFill/>
          </a:ln>
        </p:spPr>
      </p:pic>
      <p:pic>
        <p:nvPicPr>
          <p:cNvPr id="665" name="Google Shape;665;p65"/>
          <p:cNvPicPr preferRelativeResize="0"/>
          <p:nvPr/>
        </p:nvPicPr>
        <p:blipFill rotWithShape="1">
          <a:blip r:embed="rId3">
            <a:alphaModFix/>
          </a:blip>
          <a:srcRect l="30448" t="25222" r="6512"/>
          <a:stretch/>
        </p:blipFill>
        <p:spPr>
          <a:xfrm>
            <a:off x="313400" y="1990400"/>
            <a:ext cx="2784475" cy="2532450"/>
          </a:xfrm>
          <a:prstGeom prst="rect">
            <a:avLst/>
          </a:prstGeom>
          <a:noFill/>
          <a:ln>
            <a:noFill/>
          </a:ln>
        </p:spPr>
      </p:pic>
      <p:sp>
        <p:nvSpPr>
          <p:cNvPr id="666" name="Google Shape;666;p65"/>
          <p:cNvSpPr txBox="1"/>
          <p:nvPr/>
        </p:nvSpPr>
        <p:spPr>
          <a:xfrm>
            <a:off x="3136700" y="3494100"/>
            <a:ext cx="2936100" cy="1071300"/>
          </a:xfrm>
          <a:prstGeom prst="rect">
            <a:avLst/>
          </a:prstGeom>
          <a:solidFill>
            <a:schemeClr val="lt2"/>
          </a:solidFill>
          <a:ln>
            <a:noFill/>
          </a:ln>
        </p:spPr>
        <p:txBody>
          <a:bodyPr spcFirstLastPara="1" wrap="square" lIns="91425" tIns="91425" rIns="91425" bIns="91425" anchor="t" anchorCtr="0">
            <a:spAutoFit/>
          </a:bodyPr>
          <a:lstStyle/>
          <a:p>
            <a:pPr marL="57150" lvl="0" indent="0" algn="l" rtl="0">
              <a:lnSpc>
                <a:spcPct val="80000"/>
              </a:lnSpc>
              <a:spcBef>
                <a:spcPts val="0"/>
              </a:spcBef>
              <a:spcAft>
                <a:spcPts val="0"/>
              </a:spcAft>
              <a:buNone/>
            </a:pPr>
            <a:r>
              <a:rPr lang="en" sz="1200">
                <a:latin typeface="Avenir"/>
                <a:ea typeface="Avenir"/>
                <a:cs typeface="Avenir"/>
                <a:sym typeface="Avenir"/>
              </a:rPr>
              <a:t>Restricts:</a:t>
            </a:r>
            <a:endParaRPr sz="1200">
              <a:latin typeface="Avenir"/>
              <a:ea typeface="Avenir"/>
              <a:cs typeface="Avenir"/>
              <a:sym typeface="Avenir"/>
            </a:endParaRPr>
          </a:p>
          <a:p>
            <a:pPr marL="171450" lvl="1" indent="-133350" algn="l" rtl="0">
              <a:lnSpc>
                <a:spcPct val="80000"/>
              </a:lnSpc>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Any financial compensation (e.g., published book)</a:t>
            </a:r>
            <a:endParaRPr sz="1200">
              <a:solidFill>
                <a:schemeClr val="dk1"/>
              </a:solidFill>
              <a:latin typeface="Avenir"/>
              <a:ea typeface="Avenir"/>
              <a:cs typeface="Avenir"/>
              <a:sym typeface="Avenir"/>
            </a:endParaRPr>
          </a:p>
          <a:p>
            <a:pPr marL="171450" lvl="1" indent="-133350" algn="l" rtl="0">
              <a:lnSpc>
                <a:spcPct val="80000"/>
              </a:lnSpc>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A paper on a commercial journal</a:t>
            </a:r>
            <a:endParaRPr sz="1200">
              <a:solidFill>
                <a:schemeClr val="dk1"/>
              </a:solidFill>
              <a:latin typeface="Avenir"/>
              <a:ea typeface="Avenir"/>
              <a:cs typeface="Avenir"/>
              <a:sym typeface="Avenir"/>
            </a:endParaRPr>
          </a:p>
          <a:p>
            <a:pPr marL="171450" lvl="1" indent="-133350" algn="l" rtl="0">
              <a:lnSpc>
                <a:spcPct val="80000"/>
              </a:lnSpc>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Public-private partnerships</a:t>
            </a:r>
            <a:endParaRPr sz="1200">
              <a:solidFill>
                <a:schemeClr val="dk1"/>
              </a:solidFill>
              <a:latin typeface="Avenir"/>
              <a:ea typeface="Avenir"/>
              <a:cs typeface="Avenir"/>
              <a:sym typeface="Avenir"/>
            </a:endParaRPr>
          </a:p>
          <a:p>
            <a:pPr marL="171450" lvl="1" indent="-133350" algn="l" rtl="0">
              <a:lnSpc>
                <a:spcPct val="80000"/>
              </a:lnSpc>
              <a:spcBef>
                <a:spcPts val="0"/>
              </a:spcBef>
              <a:spcAft>
                <a:spcPts val="0"/>
              </a:spcAft>
              <a:buClr>
                <a:schemeClr val="dk1"/>
              </a:buClr>
              <a:buSzPts val="1200"/>
              <a:buFont typeface="Avenir"/>
              <a:buChar char="○"/>
            </a:pPr>
            <a:r>
              <a:rPr lang="en" sz="1200">
                <a:solidFill>
                  <a:schemeClr val="dk1"/>
                </a:solidFill>
                <a:latin typeface="Avenir"/>
                <a:ea typeface="Avenir"/>
                <a:cs typeface="Avenir"/>
                <a:sym typeface="Avenir"/>
              </a:rPr>
              <a:t>NGOs</a:t>
            </a:r>
            <a:endParaRPr sz="1200">
              <a:solidFill>
                <a:schemeClr val="dk1"/>
              </a:solidFill>
              <a:latin typeface="Avenir"/>
              <a:ea typeface="Avenir"/>
              <a:cs typeface="Avenir"/>
              <a:sym typeface="Avenir"/>
            </a:endParaRPr>
          </a:p>
        </p:txBody>
      </p:sp>
      <p:sp>
        <p:nvSpPr>
          <p:cNvPr id="667" name="Google Shape;667;p65"/>
          <p:cNvSpPr txBox="1"/>
          <p:nvPr/>
        </p:nvSpPr>
        <p:spPr>
          <a:xfrm>
            <a:off x="3136700" y="1990400"/>
            <a:ext cx="2936100" cy="627900"/>
          </a:xfrm>
          <a:prstGeom prst="rect">
            <a:avLst/>
          </a:prstGeom>
          <a:solidFill>
            <a:schemeClr val="lt2"/>
          </a:solidFill>
          <a:ln>
            <a:noFill/>
          </a:ln>
        </p:spPr>
        <p:txBody>
          <a:bodyPr spcFirstLastPara="1" wrap="square" lIns="91425" tIns="91425" rIns="91425" bIns="91425" anchor="t" anchorCtr="0">
            <a:spAutoFit/>
          </a:bodyPr>
          <a:lstStyle/>
          <a:p>
            <a:pPr marL="171450" lvl="1" indent="-133350" algn="l" rtl="0">
              <a:lnSpc>
                <a:spcPct val="80000"/>
              </a:lnSpc>
              <a:spcBef>
                <a:spcPts val="0"/>
              </a:spcBef>
              <a:spcAft>
                <a:spcPts val="0"/>
              </a:spcAft>
              <a:buClr>
                <a:schemeClr val="dk1"/>
              </a:buClr>
              <a:buSzPts val="1200"/>
              <a:buFont typeface="Avenir"/>
              <a:buChar char="○"/>
            </a:pPr>
            <a:r>
              <a:rPr lang="en" sz="1200">
                <a:latin typeface="Avenir"/>
                <a:ea typeface="Avenir"/>
                <a:cs typeface="Avenir"/>
                <a:sym typeface="Avenir"/>
              </a:rPr>
              <a:t>Prevents researchers from sharing all their hard work and contributions to a pre-existing dataset</a:t>
            </a:r>
            <a:endParaRPr sz="1200">
              <a:latin typeface="Avenir"/>
              <a:ea typeface="Avenir"/>
              <a:cs typeface="Avenir"/>
              <a:sym typeface="Avenir"/>
            </a:endParaRPr>
          </a:p>
        </p:txBody>
      </p:sp>
      <p:sp>
        <p:nvSpPr>
          <p:cNvPr id="668" name="Google Shape;668;p65"/>
          <p:cNvSpPr txBox="1"/>
          <p:nvPr/>
        </p:nvSpPr>
        <p:spPr>
          <a:xfrm>
            <a:off x="3136700" y="2750550"/>
            <a:ext cx="2936100" cy="627900"/>
          </a:xfrm>
          <a:prstGeom prst="rect">
            <a:avLst/>
          </a:prstGeom>
          <a:solidFill>
            <a:schemeClr val="lt2"/>
          </a:solidFill>
          <a:ln>
            <a:noFill/>
          </a:ln>
        </p:spPr>
        <p:txBody>
          <a:bodyPr spcFirstLastPara="1" wrap="square" lIns="91425" tIns="91425" rIns="91425" bIns="91425" anchor="t" anchorCtr="0">
            <a:spAutoFit/>
          </a:bodyPr>
          <a:lstStyle/>
          <a:p>
            <a:pPr marL="171450" lvl="1" indent="-133350" algn="l" rtl="0">
              <a:lnSpc>
                <a:spcPct val="80000"/>
              </a:lnSpc>
              <a:spcBef>
                <a:spcPts val="0"/>
              </a:spcBef>
              <a:spcAft>
                <a:spcPts val="0"/>
              </a:spcAft>
              <a:buClr>
                <a:schemeClr val="dk1"/>
              </a:buClr>
              <a:buSzPts val="1200"/>
              <a:buFont typeface="Avenir"/>
              <a:buChar char="○"/>
            </a:pPr>
            <a:r>
              <a:rPr lang="en" sz="1200">
                <a:latin typeface="Avenir"/>
                <a:ea typeface="Avenir"/>
                <a:cs typeface="Avenir"/>
                <a:sym typeface="Avenir"/>
              </a:rPr>
              <a:t>Can be conflicting if reusers aggregate data from multiple sources. </a:t>
            </a:r>
            <a:endParaRPr sz="1200">
              <a:latin typeface="Avenir"/>
              <a:ea typeface="Avenir"/>
              <a:cs typeface="Avenir"/>
              <a:sym typeface="Avenir"/>
            </a:endParaRPr>
          </a:p>
        </p:txBody>
      </p:sp>
      <p:sp>
        <p:nvSpPr>
          <p:cNvPr id="669" name="Google Shape;669;p65"/>
          <p:cNvSpPr txBox="1"/>
          <p:nvPr/>
        </p:nvSpPr>
        <p:spPr>
          <a:xfrm>
            <a:off x="374000" y="4754075"/>
            <a:ext cx="66063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latin typeface="Avenir"/>
                <a:ea typeface="Avenir"/>
                <a:cs typeface="Avenir"/>
                <a:sym typeface="Avenir"/>
              </a:rPr>
              <a:t>See: </a:t>
            </a:r>
            <a:r>
              <a:rPr lang="en" sz="1100" u="sng">
                <a:solidFill>
                  <a:schemeClr val="hlink"/>
                </a:solidFill>
                <a:latin typeface="Avenir"/>
                <a:ea typeface="Avenir"/>
                <a:cs typeface="Avenir"/>
                <a:sym typeface="Avenir"/>
                <a:hlinkClick r:id="rId7"/>
              </a:rPr>
              <a:t>https://osc.universityofcalifornia.edu/2016/09/cc-by-and-data-not-always-a-good-fit/</a:t>
            </a:r>
            <a:endParaRPr sz="1100">
              <a:latin typeface="Avenir"/>
              <a:ea typeface="Avenir"/>
              <a:cs typeface="Avenir"/>
              <a:sym typeface="Avenir"/>
            </a:endParaRPr>
          </a:p>
        </p:txBody>
      </p:sp>
      <p:sp>
        <p:nvSpPr>
          <p:cNvPr id="670" name="Google Shape;670;p65"/>
          <p:cNvSpPr txBox="1"/>
          <p:nvPr/>
        </p:nvSpPr>
        <p:spPr>
          <a:xfrm>
            <a:off x="6290500" y="592100"/>
            <a:ext cx="2714700" cy="1108200"/>
          </a:xfrm>
          <a:prstGeom prst="rect">
            <a:avLst/>
          </a:prstGeom>
          <a:noFill/>
          <a:ln w="19050" cap="flat" cmpd="sng">
            <a:solidFill>
              <a:srgbClr val="FA206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chemeClr val="dk1"/>
                </a:solidFill>
                <a:latin typeface="Avenir"/>
                <a:ea typeface="Avenir"/>
                <a:cs typeface="Avenir"/>
                <a:sym typeface="Avenir"/>
              </a:rPr>
              <a:t>Your license options are conditioned by the terms of use of your chosen data repository/archive! </a:t>
            </a:r>
            <a:endParaRPr sz="1500" b="1">
              <a:solidFill>
                <a:schemeClr val="dk1"/>
              </a:solidFill>
              <a:latin typeface="Avenir"/>
              <a:ea typeface="Avenir"/>
              <a:cs typeface="Avenir"/>
              <a:sym typeface="Avenir"/>
            </a:endParaRPr>
          </a:p>
        </p:txBody>
      </p:sp>
      <p:sp>
        <p:nvSpPr>
          <p:cNvPr id="671" name="Google Shape;671;p65"/>
          <p:cNvSpPr txBox="1"/>
          <p:nvPr/>
        </p:nvSpPr>
        <p:spPr>
          <a:xfrm>
            <a:off x="3136700" y="1288150"/>
            <a:ext cx="2936100" cy="480300"/>
          </a:xfrm>
          <a:prstGeom prst="rect">
            <a:avLst/>
          </a:prstGeom>
          <a:solidFill>
            <a:schemeClr val="lt2"/>
          </a:solidFill>
          <a:ln>
            <a:noFill/>
          </a:ln>
        </p:spPr>
        <p:txBody>
          <a:bodyPr spcFirstLastPara="1" wrap="square" lIns="91425" tIns="91425" rIns="91425" bIns="91425" anchor="t" anchorCtr="0">
            <a:spAutoFit/>
          </a:bodyPr>
          <a:lstStyle/>
          <a:p>
            <a:pPr marL="171450" lvl="1" indent="-133350" algn="l" rtl="0">
              <a:lnSpc>
                <a:spcPct val="80000"/>
              </a:lnSpc>
              <a:spcBef>
                <a:spcPts val="0"/>
              </a:spcBef>
              <a:spcAft>
                <a:spcPts val="0"/>
              </a:spcAft>
              <a:buClr>
                <a:schemeClr val="dk1"/>
              </a:buClr>
              <a:buSzPts val="1200"/>
              <a:buFont typeface="Avenir"/>
              <a:buChar char="○"/>
            </a:pPr>
            <a:r>
              <a:rPr lang="en" sz="1200">
                <a:latin typeface="Avenir"/>
                <a:ea typeface="Avenir"/>
                <a:cs typeface="Avenir"/>
                <a:sym typeface="Avenir"/>
              </a:rPr>
              <a:t>Citation/attribution stacking may be problematic in the reuse chain*</a:t>
            </a:r>
            <a:endParaRPr sz="120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6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7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66"/>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677" name="Google Shape;677;p66"/>
          <p:cNvSpPr txBox="1"/>
          <p:nvPr/>
        </p:nvSpPr>
        <p:spPr>
          <a:xfrm>
            <a:off x="311700" y="2083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678" name="Google Shape;678;p66"/>
          <p:cNvSpPr txBox="1"/>
          <p:nvPr/>
        </p:nvSpPr>
        <p:spPr>
          <a:xfrm>
            <a:off x="3726225" y="1589650"/>
            <a:ext cx="48462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endParaRPr sz="1900">
              <a:latin typeface="Avenir"/>
              <a:ea typeface="Avenir"/>
              <a:cs typeface="Avenir"/>
              <a:sym typeface="Aveni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b="1"/>
          </a:p>
        </p:txBody>
      </p:sp>
      <p:sp>
        <p:nvSpPr>
          <p:cNvPr id="679" name="Google Shape;679;p66"/>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sp>
        <p:nvSpPr>
          <p:cNvPr id="680" name="Google Shape;680;p66"/>
          <p:cNvSpPr txBox="1"/>
          <p:nvPr/>
        </p:nvSpPr>
        <p:spPr>
          <a:xfrm>
            <a:off x="358200" y="873300"/>
            <a:ext cx="84276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600">
              <a:solidFill>
                <a:schemeClr val="dk1"/>
              </a:solidFill>
              <a:latin typeface="Avenir"/>
              <a:ea typeface="Avenir"/>
              <a:cs typeface="Avenir"/>
              <a:sym typeface="Avenir"/>
            </a:endParaRPr>
          </a:p>
        </p:txBody>
      </p:sp>
      <p:sp>
        <p:nvSpPr>
          <p:cNvPr id="681" name="Google Shape;681;p66"/>
          <p:cNvSpPr txBox="1"/>
          <p:nvPr/>
        </p:nvSpPr>
        <p:spPr>
          <a:xfrm>
            <a:off x="374900" y="204200"/>
            <a:ext cx="7861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chemeClr val="dk2"/>
                </a:solidFill>
                <a:latin typeface="Century Gothic"/>
                <a:ea typeface="Century Gothic"/>
                <a:cs typeface="Century Gothic"/>
                <a:sym typeface="Century Gothic"/>
              </a:rPr>
              <a:t>Exemplifying the stacking effect with CC-BY</a:t>
            </a:r>
            <a:endParaRPr sz="2200" b="1">
              <a:solidFill>
                <a:schemeClr val="dk2"/>
              </a:solidFill>
              <a:latin typeface="Century Gothic"/>
              <a:ea typeface="Century Gothic"/>
              <a:cs typeface="Century Gothic"/>
              <a:sym typeface="Century Gothic"/>
            </a:endParaRPr>
          </a:p>
        </p:txBody>
      </p:sp>
      <p:pic>
        <p:nvPicPr>
          <p:cNvPr id="682" name="Google Shape;682;p66"/>
          <p:cNvPicPr preferRelativeResize="0"/>
          <p:nvPr/>
        </p:nvPicPr>
        <p:blipFill>
          <a:blip r:embed="rId3">
            <a:alphaModFix/>
          </a:blip>
          <a:stretch>
            <a:fillRect/>
          </a:stretch>
        </p:blipFill>
        <p:spPr>
          <a:xfrm>
            <a:off x="374900" y="797102"/>
            <a:ext cx="4236674" cy="3676101"/>
          </a:xfrm>
          <a:prstGeom prst="rect">
            <a:avLst/>
          </a:prstGeom>
          <a:noFill/>
          <a:ln>
            <a:noFill/>
          </a:ln>
        </p:spPr>
      </p:pic>
      <p:sp>
        <p:nvSpPr>
          <p:cNvPr id="683" name="Google Shape;683;p66"/>
          <p:cNvSpPr txBox="1"/>
          <p:nvPr/>
        </p:nvSpPr>
        <p:spPr>
          <a:xfrm>
            <a:off x="4507875" y="861025"/>
            <a:ext cx="175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84" name="Google Shape;684;p66"/>
          <p:cNvSpPr/>
          <p:nvPr/>
        </p:nvSpPr>
        <p:spPr>
          <a:xfrm>
            <a:off x="3962200" y="1228200"/>
            <a:ext cx="609900" cy="341400"/>
          </a:xfrm>
          <a:prstGeom prst="roundRect">
            <a:avLst>
              <a:gd name="adj" fmla="val 16667"/>
            </a:avLst>
          </a:prstGeom>
          <a:noFill/>
          <a:ln w="28575" cap="flat" cmpd="sng">
            <a:solidFill>
              <a:srgbClr val="FFC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66"/>
          <p:cNvSpPr/>
          <p:nvPr/>
        </p:nvSpPr>
        <p:spPr>
          <a:xfrm>
            <a:off x="3334700" y="3037575"/>
            <a:ext cx="1313400" cy="243300"/>
          </a:xfrm>
          <a:prstGeom prst="roundRect">
            <a:avLst>
              <a:gd name="adj" fmla="val 16667"/>
            </a:avLst>
          </a:prstGeom>
          <a:noFill/>
          <a:ln w="28575" cap="flat" cmpd="sng">
            <a:solidFill>
              <a:srgbClr val="FFC8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66"/>
          <p:cNvSpPr txBox="1"/>
          <p:nvPr/>
        </p:nvSpPr>
        <p:spPr>
          <a:xfrm>
            <a:off x="5174825" y="1525663"/>
            <a:ext cx="3122400" cy="1200600"/>
          </a:xfrm>
          <a:prstGeom prst="rect">
            <a:avLst/>
          </a:prstGeom>
          <a:noFill/>
          <a:ln>
            <a:noFill/>
          </a:ln>
        </p:spPr>
        <p:txBody>
          <a:bodyPr spcFirstLastPara="1" wrap="square" lIns="91425" tIns="91425" rIns="91425" bIns="91425" anchor="t" anchorCtr="0">
            <a:spAutoFit/>
          </a:bodyPr>
          <a:lstStyle/>
          <a:p>
            <a:pPr marL="457200" lvl="0" indent="-298450" algn="l" rtl="0">
              <a:spcBef>
                <a:spcPts val="0"/>
              </a:spcBef>
              <a:spcAft>
                <a:spcPts val="0"/>
              </a:spcAft>
              <a:buSzPts val="1100"/>
              <a:buFont typeface="Avenir"/>
              <a:buChar char="●"/>
            </a:pPr>
            <a:r>
              <a:rPr lang="en" sz="1100">
                <a:latin typeface="Avenir"/>
                <a:ea typeface="Avenir"/>
                <a:cs typeface="Avenir"/>
                <a:sym typeface="Avenir"/>
              </a:rPr>
              <a:t>Could someone share this dataset anywhere else?</a:t>
            </a:r>
            <a:endParaRPr sz="1100">
              <a:latin typeface="Avenir"/>
              <a:ea typeface="Avenir"/>
              <a:cs typeface="Avenir"/>
              <a:sym typeface="Avenir"/>
            </a:endParaRPr>
          </a:p>
          <a:p>
            <a:pPr marL="457200" lvl="0" indent="-298450" algn="l" rtl="0">
              <a:spcBef>
                <a:spcPts val="0"/>
              </a:spcBef>
              <a:spcAft>
                <a:spcPts val="0"/>
              </a:spcAft>
              <a:buSzPts val="1100"/>
              <a:buFont typeface="Avenir"/>
              <a:buChar char="●"/>
            </a:pPr>
            <a:r>
              <a:rPr lang="en" sz="1100">
                <a:latin typeface="Avenir"/>
                <a:ea typeface="Avenir"/>
                <a:cs typeface="Avenir"/>
                <a:sym typeface="Avenir"/>
              </a:rPr>
              <a:t>Could someone remix and reuse this dataset?</a:t>
            </a:r>
            <a:endParaRPr sz="1100">
              <a:latin typeface="Avenir"/>
              <a:ea typeface="Avenir"/>
              <a:cs typeface="Avenir"/>
              <a:sym typeface="Avenir"/>
            </a:endParaRPr>
          </a:p>
          <a:p>
            <a:pPr marL="457200" lvl="0" indent="-298450" algn="l" rtl="0">
              <a:spcBef>
                <a:spcPts val="0"/>
              </a:spcBef>
              <a:spcAft>
                <a:spcPts val="0"/>
              </a:spcAft>
              <a:buSzPts val="1100"/>
              <a:buFont typeface="Avenir"/>
              <a:buChar char="●"/>
            </a:pPr>
            <a:r>
              <a:rPr lang="en" sz="1100">
                <a:latin typeface="Avenir"/>
                <a:ea typeface="Avenir"/>
                <a:cs typeface="Avenir"/>
                <a:sym typeface="Avenir"/>
              </a:rPr>
              <a:t>What if some of the reusers share the original dataset in other CC-BY repos?</a:t>
            </a:r>
            <a:endParaRPr sz="1100">
              <a:latin typeface="Avenir"/>
              <a:ea typeface="Avenir"/>
              <a:cs typeface="Avenir"/>
              <a:sym typeface="Avenir"/>
            </a:endParaRPr>
          </a:p>
        </p:txBody>
      </p:sp>
      <p:sp>
        <p:nvSpPr>
          <p:cNvPr id="687" name="Google Shape;687;p66"/>
          <p:cNvSpPr txBox="1"/>
          <p:nvPr/>
        </p:nvSpPr>
        <p:spPr>
          <a:xfrm>
            <a:off x="4764000" y="3523250"/>
            <a:ext cx="4135500" cy="61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850">
                <a:solidFill>
                  <a:srgbClr val="232629"/>
                </a:solidFill>
              </a:rPr>
              <a:t>Re-users may have to cite too many contributors to a dataset, and many source datasets can make attribution difficult. Granularity and the level of work to not require the citation to the original dataset may also be an issue. </a:t>
            </a:r>
            <a:endParaRPr sz="850">
              <a:solidFill>
                <a:srgbClr val="232629"/>
              </a:solidFill>
            </a:endParaRPr>
          </a:p>
        </p:txBody>
      </p:sp>
      <p:sp>
        <p:nvSpPr>
          <p:cNvPr id="688" name="Google Shape;688;p66"/>
          <p:cNvSpPr txBox="1"/>
          <p:nvPr/>
        </p:nvSpPr>
        <p:spPr>
          <a:xfrm>
            <a:off x="311700" y="4542900"/>
            <a:ext cx="5954400" cy="52319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dirty="0">
                <a:latin typeface="Avenir"/>
                <a:ea typeface="Avenir"/>
                <a:cs typeface="Avenir"/>
                <a:sym typeface="Avenir"/>
              </a:rPr>
              <a:t>See: </a:t>
            </a:r>
            <a:r>
              <a:rPr lang="en" sz="1100" dirty="0">
                <a:latin typeface="Avenir"/>
                <a:ea typeface="Avenir"/>
                <a:cs typeface="Avenir"/>
                <a:sym typeface="Avenir"/>
                <a:hlinkClick r:id="rId4"/>
              </a:rPr>
              <a:t>https://blog.datadryad.org/2023/05/30/good-data-practices-removing-barriers-to-data-reuse-with-cc0-licensing/</a:t>
            </a:r>
            <a:r>
              <a:rPr lang="en" sz="1100" dirty="0">
                <a:latin typeface="Avenir"/>
                <a:ea typeface="Avenir"/>
                <a:cs typeface="Avenir"/>
                <a:sym typeface="Avenir"/>
              </a:rPr>
              <a:t> </a:t>
            </a:r>
            <a:endParaRPr sz="1100" dirty="0">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pic>
        <p:nvPicPr>
          <p:cNvPr id="715" name="Google Shape;715;p69"/>
          <p:cNvPicPr preferRelativeResize="0"/>
          <p:nvPr/>
        </p:nvPicPr>
        <p:blipFill>
          <a:blip r:embed="rId3">
            <a:alphaModFix/>
          </a:blip>
          <a:stretch>
            <a:fillRect/>
          </a:stretch>
        </p:blipFill>
        <p:spPr>
          <a:xfrm>
            <a:off x="0" y="0"/>
            <a:ext cx="1131150" cy="1838125"/>
          </a:xfrm>
          <a:prstGeom prst="rect">
            <a:avLst/>
          </a:prstGeom>
          <a:noFill/>
          <a:ln>
            <a:noFill/>
          </a:ln>
        </p:spPr>
      </p:pic>
      <p:sp>
        <p:nvSpPr>
          <p:cNvPr id="716" name="Google Shape;716;p69"/>
          <p:cNvSpPr txBox="1"/>
          <p:nvPr/>
        </p:nvSpPr>
        <p:spPr>
          <a:xfrm>
            <a:off x="1522825" y="231125"/>
            <a:ext cx="7444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717" name="Google Shape;717;p69"/>
          <p:cNvPicPr preferRelativeResize="0"/>
          <p:nvPr/>
        </p:nvPicPr>
        <p:blipFill>
          <a:blip r:embed="rId4">
            <a:alphaModFix/>
          </a:blip>
          <a:stretch>
            <a:fillRect/>
          </a:stretch>
        </p:blipFill>
        <p:spPr>
          <a:xfrm>
            <a:off x="5636350" y="2906925"/>
            <a:ext cx="1825650" cy="1597450"/>
          </a:xfrm>
          <a:prstGeom prst="rect">
            <a:avLst/>
          </a:prstGeom>
          <a:noFill/>
          <a:ln>
            <a:noFill/>
          </a:ln>
        </p:spPr>
      </p:pic>
      <p:sp>
        <p:nvSpPr>
          <p:cNvPr id="718" name="Google Shape;718;p69"/>
          <p:cNvSpPr txBox="1"/>
          <p:nvPr/>
        </p:nvSpPr>
        <p:spPr>
          <a:xfrm>
            <a:off x="1664100" y="4066704"/>
            <a:ext cx="2413800" cy="915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data files + documentation</a:t>
            </a:r>
            <a:endParaRPr/>
          </a:p>
          <a:p>
            <a:pPr marL="0" lvl="0" indent="0" algn="ctr" rtl="0">
              <a:spcBef>
                <a:spcPts val="0"/>
              </a:spcBef>
              <a:spcAft>
                <a:spcPts val="0"/>
              </a:spcAft>
              <a:buNone/>
            </a:pPr>
            <a:r>
              <a:rPr lang="en" sz="850">
                <a:solidFill>
                  <a:srgbClr val="555555"/>
                </a:solidFill>
                <a:highlight>
                  <a:srgbClr val="FFFFFF"/>
                </a:highlight>
              </a:rPr>
              <a:t>Richard B Lanctot, Stephen Brown, &amp; Brett K Sandercock. (2016). </a:t>
            </a:r>
            <a:r>
              <a:rPr lang="en" sz="850" i="1">
                <a:solidFill>
                  <a:srgbClr val="555555"/>
                </a:solidFill>
                <a:highlight>
                  <a:srgbClr val="FFFFFF"/>
                </a:highlight>
              </a:rPr>
              <a:t>Arctic Shorebird Demographics Network</a:t>
            </a:r>
            <a:r>
              <a:rPr lang="en" sz="850">
                <a:solidFill>
                  <a:srgbClr val="555555"/>
                </a:solidFill>
                <a:highlight>
                  <a:srgbClr val="FFFFFF"/>
                </a:highlight>
              </a:rPr>
              <a:t>. Arctic Data Center. </a:t>
            </a:r>
            <a:r>
              <a:rPr lang="en" sz="800">
                <a:solidFill>
                  <a:srgbClr val="323D90"/>
                </a:solidFill>
                <a:highlight>
                  <a:srgbClr val="FFFFFF"/>
                </a:highlight>
                <a:uFill>
                  <a:noFill/>
                </a:uFill>
                <a:hlinkClick r:id="rId5">
                  <a:extLst>
                    <a:ext uri="{A12FA001-AC4F-418D-AE19-62706E023703}">
                      <ahyp:hlinkClr xmlns:ahyp="http://schemas.microsoft.com/office/drawing/2018/hyperlinkcolor" val="tx"/>
                    </a:ext>
                  </a:extLst>
                </a:hlinkClick>
              </a:rPr>
              <a:t>doi:10.18739/A2222R68W</a:t>
            </a:r>
            <a:r>
              <a:rPr lang="en" sz="800">
                <a:solidFill>
                  <a:srgbClr val="888888"/>
                </a:solidFill>
                <a:highlight>
                  <a:srgbClr val="FFFFFF"/>
                </a:highlight>
              </a:rPr>
              <a:t>.</a:t>
            </a:r>
            <a:endParaRPr sz="1200"/>
          </a:p>
        </p:txBody>
      </p:sp>
      <p:sp>
        <p:nvSpPr>
          <p:cNvPr id="719" name="Google Shape;719;p69"/>
          <p:cNvSpPr txBox="1"/>
          <p:nvPr/>
        </p:nvSpPr>
        <p:spPr>
          <a:xfrm>
            <a:off x="1454125" y="231125"/>
            <a:ext cx="75822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Case 1: The Shorebird Database</a:t>
            </a:r>
            <a:endParaRPr sz="2400" b="1">
              <a:solidFill>
                <a:schemeClr val="dk2"/>
              </a:solidFill>
            </a:endParaRPr>
          </a:p>
        </p:txBody>
      </p:sp>
      <p:pic>
        <p:nvPicPr>
          <p:cNvPr id="720" name="Google Shape;720;p69"/>
          <p:cNvPicPr preferRelativeResize="0"/>
          <p:nvPr/>
        </p:nvPicPr>
        <p:blipFill>
          <a:blip r:embed="rId6">
            <a:alphaModFix/>
          </a:blip>
          <a:stretch>
            <a:fillRect/>
          </a:stretch>
        </p:blipFill>
        <p:spPr>
          <a:xfrm>
            <a:off x="2340714" y="3047600"/>
            <a:ext cx="975993" cy="1019104"/>
          </a:xfrm>
          <a:prstGeom prst="rect">
            <a:avLst/>
          </a:prstGeom>
          <a:noFill/>
          <a:ln>
            <a:noFill/>
          </a:ln>
        </p:spPr>
      </p:pic>
      <p:sp>
        <p:nvSpPr>
          <p:cNvPr id="721" name="Google Shape;721;p69"/>
          <p:cNvSpPr txBox="1"/>
          <p:nvPr/>
        </p:nvSpPr>
        <p:spPr>
          <a:xfrm>
            <a:off x="1587900" y="753725"/>
            <a:ext cx="7251300" cy="204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latin typeface="Avenir"/>
                <a:ea typeface="Avenir"/>
                <a:cs typeface="Avenir"/>
                <a:sym typeface="Avenir"/>
              </a:rPr>
              <a:t>Greg discovered a publicly available dataset that served as a valuable resource for the SQL portion of his course. While he only needed a portion of the files included in the data package, he encountered the need for several data transformations and rounds of cleaning to ensure its usability. After successfully refining the data into a clean and organized format, Greg proceeded to establish primary and foreign keys, develop a schema, and create the database.</a:t>
            </a:r>
            <a:endParaRPr sz="1100">
              <a:latin typeface="Avenir"/>
              <a:ea typeface="Avenir"/>
              <a:cs typeface="Avenir"/>
              <a:sym typeface="Avenir"/>
            </a:endParaRPr>
          </a:p>
          <a:p>
            <a:pPr marL="0" lvl="0" indent="0" algn="l" rtl="0">
              <a:spcBef>
                <a:spcPts val="0"/>
              </a:spcBef>
              <a:spcAft>
                <a:spcPts val="0"/>
              </a:spcAft>
              <a:buNone/>
            </a:pPr>
            <a:endParaRPr sz="1100">
              <a:latin typeface="Avenir"/>
              <a:ea typeface="Avenir"/>
              <a:cs typeface="Avenir"/>
              <a:sym typeface="Avenir"/>
            </a:endParaRPr>
          </a:p>
          <a:p>
            <a:pPr marL="0" lvl="0" indent="0" algn="l" rtl="0">
              <a:spcBef>
                <a:spcPts val="0"/>
              </a:spcBef>
              <a:spcAft>
                <a:spcPts val="0"/>
              </a:spcAft>
              <a:buNone/>
            </a:pPr>
            <a:r>
              <a:rPr lang="en" sz="1100">
                <a:latin typeface="Avenir"/>
                <a:ea typeface="Avenir"/>
                <a:cs typeface="Avenir"/>
                <a:sym typeface="Avenir"/>
              </a:rPr>
              <a:t>Now, Greg is contemplating the possibility of licensing the database. Such a move would provide researchers with a more efficient and potent means of interacting with the data, enabling them to execute queries and extract meaningful insights more easily. However, Greg wonders about the legality and potential avenues for licensing the database. In addition, Greg also places great importance on ensuring his decision is ethical. </a:t>
            </a:r>
            <a:r>
              <a:rPr lang="en" sz="1100">
                <a:solidFill>
                  <a:schemeClr val="dk1"/>
                </a:solidFill>
                <a:latin typeface="Avenir"/>
                <a:ea typeface="Avenir"/>
                <a:cs typeface="Avenir"/>
                <a:sym typeface="Avenir"/>
              </a:rPr>
              <a:t>What options are available to him? What would be your recommendations?</a:t>
            </a:r>
            <a:endParaRPr sz="1100">
              <a:latin typeface="Avenir"/>
              <a:ea typeface="Avenir"/>
              <a:cs typeface="Avenir"/>
              <a:sym typeface="Avenir"/>
            </a:endParaRPr>
          </a:p>
        </p:txBody>
      </p:sp>
      <p:sp>
        <p:nvSpPr>
          <p:cNvPr id="722" name="Google Shape;722;p69"/>
          <p:cNvSpPr txBox="1"/>
          <p:nvPr/>
        </p:nvSpPr>
        <p:spPr>
          <a:xfrm>
            <a:off x="5749475" y="4517150"/>
            <a:ext cx="256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723" name="Google Shape;723;p69"/>
          <p:cNvPicPr preferRelativeResize="0"/>
          <p:nvPr/>
        </p:nvPicPr>
        <p:blipFill>
          <a:blip r:embed="rId7">
            <a:alphaModFix/>
          </a:blip>
          <a:stretch>
            <a:fillRect/>
          </a:stretch>
        </p:blipFill>
        <p:spPr>
          <a:xfrm>
            <a:off x="4669774" y="3131124"/>
            <a:ext cx="924202" cy="924202"/>
          </a:xfrm>
          <a:prstGeom prst="rect">
            <a:avLst/>
          </a:prstGeom>
          <a:noFill/>
          <a:ln>
            <a:noFill/>
          </a:ln>
        </p:spPr>
      </p:pic>
      <p:pic>
        <p:nvPicPr>
          <p:cNvPr id="724" name="Google Shape;724;p69"/>
          <p:cNvPicPr preferRelativeResize="0"/>
          <p:nvPr/>
        </p:nvPicPr>
        <p:blipFill>
          <a:blip r:embed="rId8">
            <a:alphaModFix/>
          </a:blip>
          <a:stretch>
            <a:fillRect/>
          </a:stretch>
        </p:blipFill>
        <p:spPr>
          <a:xfrm>
            <a:off x="7597000" y="3176950"/>
            <a:ext cx="1168925" cy="1168925"/>
          </a:xfrm>
          <a:prstGeom prst="rect">
            <a:avLst/>
          </a:prstGeom>
          <a:noFill/>
          <a:ln>
            <a:noFill/>
          </a:ln>
        </p:spPr>
      </p:pic>
      <p:sp>
        <p:nvSpPr>
          <p:cNvPr id="725" name="Google Shape;725;p69"/>
          <p:cNvSpPr txBox="1"/>
          <p:nvPr/>
        </p:nvSpPr>
        <p:spPr>
          <a:xfrm>
            <a:off x="4312175" y="4517150"/>
            <a:ext cx="43713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Greg’s work</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pic>
        <p:nvPicPr>
          <p:cNvPr id="693" name="Google Shape;693;p67"/>
          <p:cNvPicPr preferRelativeResize="0"/>
          <p:nvPr/>
        </p:nvPicPr>
        <p:blipFill>
          <a:blip r:embed="rId3">
            <a:alphaModFix/>
          </a:blip>
          <a:srcRect t="13181"/>
          <a:stretch>
            <a:fillRect/>
          </a:stretch>
        </p:blipFill>
        <p:spPr>
          <a:xfrm>
            <a:off x="326200" y="963637"/>
            <a:ext cx="7450324" cy="3271704"/>
          </a:xfrm>
          <a:prstGeom prst="rect">
            <a:avLst/>
          </a:prstGeom>
          <a:noFill/>
          <a:ln>
            <a:noFill/>
          </a:ln>
        </p:spPr>
      </p:pic>
      <p:sp>
        <p:nvSpPr>
          <p:cNvPr id="694" name="Google Shape;694;p67"/>
          <p:cNvSpPr txBox="1"/>
          <p:nvPr/>
        </p:nvSpPr>
        <p:spPr>
          <a:xfrm>
            <a:off x="4725475" y="3730250"/>
            <a:ext cx="3956100" cy="1075200"/>
          </a:xfrm>
          <a:prstGeom prst="rect">
            <a:avLst/>
          </a:prstGeom>
          <a:solidFill>
            <a:schemeClr val="lt2"/>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solidFill>
                  <a:schemeClr val="dk1"/>
                </a:solidFill>
                <a:latin typeface="Avenir"/>
                <a:ea typeface="Avenir"/>
                <a:cs typeface="Avenir"/>
                <a:sym typeface="Avenir"/>
              </a:rPr>
              <a:t>Creative Commons offers licenses and tools to the public free of charge and does not require that creators or other rights holders register with CC in order to apply a CC license to a work.</a:t>
            </a:r>
            <a:endParaRPr sz="1300">
              <a:solidFill>
                <a:schemeClr val="dk1"/>
              </a:solidFill>
              <a:latin typeface="Avenir"/>
              <a:ea typeface="Avenir"/>
              <a:cs typeface="Avenir"/>
              <a:sym typeface="Avenir"/>
            </a:endParaRPr>
          </a:p>
        </p:txBody>
      </p:sp>
      <p:sp>
        <p:nvSpPr>
          <p:cNvPr id="695" name="Google Shape;695;p67"/>
          <p:cNvSpPr txBox="1"/>
          <p:nvPr/>
        </p:nvSpPr>
        <p:spPr>
          <a:xfrm>
            <a:off x="311700" y="306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1300"/>
              </a:spcAft>
              <a:buNone/>
            </a:pPr>
            <a:r>
              <a:rPr lang="en" sz="3000" b="1" dirty="0">
                <a:solidFill>
                  <a:srgbClr val="004B83"/>
                </a:solidFill>
                <a:highlight>
                  <a:srgbClr val="FFFFFF"/>
                </a:highlight>
                <a:latin typeface="Century Gothic"/>
                <a:ea typeface="Century Gothic"/>
                <a:cs typeface="Century Gothic"/>
                <a:sym typeface="Century Gothic"/>
              </a:rPr>
              <a:t>A Source of Confusion (Copyright?) </a:t>
            </a:r>
            <a:endParaRPr sz="3400" b="1" dirty="0">
              <a:solidFill>
                <a:srgbClr val="004B83"/>
              </a:solidFill>
              <a:latin typeface="Century Gothic"/>
              <a:ea typeface="Century Gothic"/>
              <a:cs typeface="Century Gothic"/>
              <a:sym typeface="Century Gothic"/>
            </a:endParaRPr>
          </a:p>
        </p:txBody>
      </p:sp>
      <p:sp>
        <p:nvSpPr>
          <p:cNvPr id="696" name="Google Shape;696;p67"/>
          <p:cNvSpPr/>
          <p:nvPr/>
        </p:nvSpPr>
        <p:spPr>
          <a:xfrm>
            <a:off x="326200" y="2182325"/>
            <a:ext cx="879552" cy="237006"/>
          </a:xfrm>
          <a:prstGeom prst="flowChartTerminator">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67"/>
          <p:cNvSpPr/>
          <p:nvPr/>
        </p:nvSpPr>
        <p:spPr>
          <a:xfrm>
            <a:off x="4714425" y="2755373"/>
            <a:ext cx="755298" cy="237006"/>
          </a:xfrm>
          <a:prstGeom prst="flowChartTerminator">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67"/>
          <p:cNvSpPr/>
          <p:nvPr/>
        </p:nvSpPr>
        <p:spPr>
          <a:xfrm>
            <a:off x="388325" y="2755400"/>
            <a:ext cx="3628206" cy="237006"/>
          </a:xfrm>
          <a:prstGeom prst="flowChartTerminator">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67"/>
          <p:cNvSpPr/>
          <p:nvPr/>
        </p:nvSpPr>
        <p:spPr>
          <a:xfrm>
            <a:off x="2524525" y="3032050"/>
            <a:ext cx="1243404" cy="237006"/>
          </a:xfrm>
          <a:prstGeom prst="flowChartTerminator">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67"/>
          <p:cNvSpPr/>
          <p:nvPr/>
        </p:nvSpPr>
        <p:spPr>
          <a:xfrm>
            <a:off x="4580600" y="3032050"/>
            <a:ext cx="3116664" cy="237006"/>
          </a:xfrm>
          <a:prstGeom prst="flowChartTerminator">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67"/>
          <p:cNvSpPr/>
          <p:nvPr/>
        </p:nvSpPr>
        <p:spPr>
          <a:xfrm>
            <a:off x="6176600" y="3304948"/>
            <a:ext cx="755298" cy="237006"/>
          </a:xfrm>
          <a:prstGeom prst="flowChartTerminator">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67"/>
          <p:cNvSpPr txBox="1"/>
          <p:nvPr/>
        </p:nvSpPr>
        <p:spPr>
          <a:xfrm>
            <a:off x="326500" y="4581425"/>
            <a:ext cx="40932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latin typeface="Avenir"/>
                <a:ea typeface="Avenir"/>
                <a:cs typeface="Avenir"/>
                <a:sym typeface="Avenir"/>
              </a:rPr>
              <a:t>See: https://</a:t>
            </a:r>
            <a:r>
              <a:rPr lang="en" sz="1200" dirty="0" err="1">
                <a:solidFill>
                  <a:schemeClr val="dk1"/>
                </a:solidFill>
                <a:latin typeface="Avenir"/>
                <a:ea typeface="Avenir"/>
                <a:cs typeface="Avenir"/>
                <a:sym typeface="Avenir"/>
              </a:rPr>
              <a:t>creativecommons.org</a:t>
            </a:r>
            <a:r>
              <a:rPr lang="en" sz="1200" dirty="0">
                <a:solidFill>
                  <a:schemeClr val="dk1"/>
                </a:solidFill>
                <a:latin typeface="Avenir"/>
                <a:ea typeface="Avenir"/>
                <a:cs typeface="Avenir"/>
                <a:sym typeface="Avenir"/>
              </a:rPr>
              <a:t>/about/</a:t>
            </a:r>
            <a:r>
              <a:rPr lang="en" sz="1200" dirty="0" err="1">
                <a:solidFill>
                  <a:schemeClr val="dk1"/>
                </a:solidFill>
                <a:latin typeface="Avenir"/>
                <a:ea typeface="Avenir"/>
                <a:cs typeface="Avenir"/>
                <a:sym typeface="Avenir"/>
              </a:rPr>
              <a:t>cclicenses</a:t>
            </a:r>
            <a:r>
              <a:rPr lang="en" sz="1200" dirty="0">
                <a:solidFill>
                  <a:schemeClr val="dk1"/>
                </a:solidFill>
                <a:latin typeface="Avenir"/>
                <a:ea typeface="Avenir"/>
                <a:cs typeface="Avenir"/>
                <a:sym typeface="Avenir"/>
              </a:rPr>
              <a:t>/</a:t>
            </a:r>
            <a:endParaRPr sz="1200" dirty="0">
              <a:latin typeface="Avenir"/>
              <a:ea typeface="Avenir"/>
              <a:cs typeface="Avenir"/>
              <a:sym typeface="Aveni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55"/>
          <p:cNvSpPr txBox="1"/>
          <p:nvPr/>
        </p:nvSpPr>
        <p:spPr>
          <a:xfrm>
            <a:off x="559475" y="2553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None/>
            </a:pPr>
            <a:r>
              <a:rPr lang="en" sz="2900" b="1">
                <a:solidFill>
                  <a:srgbClr val="004B83"/>
                </a:solidFill>
                <a:highlight>
                  <a:srgbClr val="FFFFFF"/>
                </a:highlight>
                <a:latin typeface="Century Gothic"/>
                <a:ea typeface="Century Gothic"/>
                <a:cs typeface="Century Gothic"/>
                <a:sym typeface="Century Gothic"/>
              </a:rPr>
              <a:t>Data Markets</a:t>
            </a:r>
            <a:endParaRPr sz="2900" b="1">
              <a:solidFill>
                <a:srgbClr val="004B83"/>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200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r>
              <a:rPr lang="en" sz="2000">
                <a:solidFill>
                  <a:schemeClr val="dk1"/>
                </a:solidFill>
                <a:latin typeface="Avenir"/>
                <a:ea typeface="Avenir"/>
                <a:cs typeface="Avenir"/>
                <a:sym typeface="Avenir"/>
              </a:rPr>
              <a:t>How can datasets be commercialized then? </a:t>
            </a:r>
            <a:endParaRPr sz="2000">
              <a:solidFill>
                <a:schemeClr val="dk1"/>
              </a:solidFill>
              <a:latin typeface="Avenir"/>
              <a:ea typeface="Avenir"/>
              <a:cs typeface="Avenir"/>
              <a:sym typeface="Avenir"/>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76" name="Google Shape;576;p55"/>
          <p:cNvSpPr txBox="1"/>
          <p:nvPr/>
        </p:nvSpPr>
        <p:spPr>
          <a:xfrm>
            <a:off x="677475" y="2409025"/>
            <a:ext cx="3555300" cy="1015800"/>
          </a:xfrm>
          <a:prstGeom prst="rect">
            <a:avLst/>
          </a:prstGeom>
          <a:solidFill>
            <a:schemeClr val="lt2"/>
          </a:solidFill>
          <a:ln>
            <a:noFill/>
          </a:ln>
        </p:spPr>
        <p:txBody>
          <a:bodyPr spcFirstLastPara="1" wrap="square" lIns="91425" tIns="91425" rIns="91425" bIns="91425" anchor="t" anchorCtr="0">
            <a:spAutoFit/>
          </a:bodyPr>
          <a:lstStyle/>
          <a:p>
            <a:pPr marL="457200" lvl="0" indent="-355600" algn="l" rtl="0">
              <a:lnSpc>
                <a:spcPct val="90000"/>
              </a:lnSpc>
              <a:spcBef>
                <a:spcPts val="0"/>
              </a:spcBef>
              <a:spcAft>
                <a:spcPts val="0"/>
              </a:spcAft>
              <a:buClr>
                <a:schemeClr val="dk1"/>
              </a:buClr>
              <a:buSzPts val="2000"/>
              <a:buFont typeface="Avenir"/>
              <a:buChar char="●"/>
            </a:pPr>
            <a:r>
              <a:rPr lang="en" sz="2000">
                <a:latin typeface="Avenir"/>
                <a:ea typeface="Avenir"/>
                <a:cs typeface="Avenir"/>
                <a:sym typeface="Avenir"/>
              </a:rPr>
              <a:t>Creative compilation </a:t>
            </a:r>
            <a:endParaRPr sz="2000">
              <a:latin typeface="Avenir"/>
              <a:ea typeface="Avenir"/>
              <a:cs typeface="Avenir"/>
              <a:sym typeface="Avenir"/>
            </a:endParaRPr>
          </a:p>
          <a:p>
            <a:pPr marL="457200" lvl="0" indent="-355600" algn="l" rtl="0">
              <a:lnSpc>
                <a:spcPct val="90000"/>
              </a:lnSpc>
              <a:spcBef>
                <a:spcPts val="0"/>
              </a:spcBef>
              <a:spcAft>
                <a:spcPts val="0"/>
              </a:spcAft>
              <a:buClr>
                <a:schemeClr val="dk1"/>
              </a:buClr>
              <a:buSzPts val="2000"/>
              <a:buFont typeface="Avenir"/>
              <a:buChar char="●"/>
            </a:pPr>
            <a:r>
              <a:rPr lang="en" sz="2000">
                <a:latin typeface="Avenir"/>
                <a:ea typeface="Avenir"/>
                <a:cs typeface="Avenir"/>
                <a:sym typeface="Avenir"/>
              </a:rPr>
              <a:t>Trade secret</a:t>
            </a:r>
            <a:endParaRPr sz="2000">
              <a:latin typeface="Avenir"/>
              <a:ea typeface="Avenir"/>
              <a:cs typeface="Avenir"/>
              <a:sym typeface="Avenir"/>
            </a:endParaRPr>
          </a:p>
          <a:p>
            <a:pPr marL="457200" lvl="0" indent="-355600" algn="l" rtl="0">
              <a:lnSpc>
                <a:spcPct val="90000"/>
              </a:lnSpc>
              <a:spcBef>
                <a:spcPts val="0"/>
              </a:spcBef>
              <a:spcAft>
                <a:spcPts val="0"/>
              </a:spcAft>
              <a:buClr>
                <a:schemeClr val="dk1"/>
              </a:buClr>
              <a:buSzPts val="2000"/>
              <a:buFont typeface="Avenir"/>
              <a:buChar char="●"/>
            </a:pPr>
            <a:r>
              <a:rPr lang="en" sz="2000">
                <a:latin typeface="Avenir"/>
                <a:ea typeface="Avenir"/>
                <a:cs typeface="Avenir"/>
                <a:sym typeface="Avenir"/>
              </a:rPr>
              <a:t>Value-added services </a:t>
            </a:r>
            <a:endParaRPr sz="2000">
              <a:latin typeface="Avenir"/>
              <a:ea typeface="Avenir"/>
              <a:cs typeface="Avenir"/>
              <a:sym typeface="Avenir"/>
            </a:endParaRPr>
          </a:p>
        </p:txBody>
      </p:sp>
      <p:pic>
        <p:nvPicPr>
          <p:cNvPr id="577" name="Google Shape;577;p55"/>
          <p:cNvPicPr preferRelativeResize="0"/>
          <p:nvPr/>
        </p:nvPicPr>
        <p:blipFill>
          <a:blip r:embed="rId3">
            <a:alphaModFix/>
          </a:blip>
          <a:stretch>
            <a:fillRect/>
          </a:stretch>
        </p:blipFill>
        <p:spPr>
          <a:xfrm>
            <a:off x="6261800" y="1856452"/>
            <a:ext cx="2470050" cy="2175400"/>
          </a:xfrm>
          <a:prstGeom prst="rect">
            <a:avLst/>
          </a:prstGeom>
          <a:noFill/>
          <a:ln>
            <a:noFill/>
          </a:ln>
        </p:spPr>
      </p:pic>
      <p:sp>
        <p:nvSpPr>
          <p:cNvPr id="578" name="Google Shape;578;p55"/>
          <p:cNvSpPr txBox="1"/>
          <p:nvPr/>
        </p:nvSpPr>
        <p:spPr>
          <a:xfrm>
            <a:off x="168850" y="4455100"/>
            <a:ext cx="8002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222222"/>
                </a:solidFill>
                <a:highlight>
                  <a:srgbClr val="FFFFFF"/>
                </a:highlight>
              </a:rPr>
              <a:t>Glazer, D., Lebowitz, H., &amp; Greenberg, J. (2017). </a:t>
            </a:r>
            <a:r>
              <a:rPr lang="en" sz="1000" u="sng">
                <a:solidFill>
                  <a:schemeClr val="hlink"/>
                </a:solidFill>
                <a:highlight>
                  <a:srgbClr val="FFFFFF"/>
                </a:highlight>
                <a:hlinkClick r:id="rId4"/>
              </a:rPr>
              <a:t>Data as IP and Data License Agreements</a:t>
            </a:r>
            <a:r>
              <a:rPr lang="en" sz="1000">
                <a:solidFill>
                  <a:srgbClr val="222222"/>
                </a:solidFill>
                <a:highlight>
                  <a:srgbClr val="FFFFFF"/>
                </a:highlight>
              </a:rPr>
              <a:t>. </a:t>
            </a:r>
            <a:r>
              <a:rPr lang="en" sz="1000" i="1">
                <a:solidFill>
                  <a:srgbClr val="222222"/>
                </a:solidFill>
                <a:highlight>
                  <a:srgbClr val="FFFFFF"/>
                </a:highlight>
              </a:rPr>
              <a:t>20</a:t>
            </a:r>
            <a:r>
              <a:rPr lang="en" sz="1000">
                <a:solidFill>
                  <a:srgbClr val="222222"/>
                </a:solidFill>
                <a:highlight>
                  <a:srgbClr val="FFFFFF"/>
                </a:highlight>
              </a:rPr>
              <a:t>(1).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56"/>
          <p:cNvSpPr txBox="1"/>
          <p:nvPr/>
        </p:nvSpPr>
        <p:spPr>
          <a:xfrm>
            <a:off x="311700" y="2149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84" name="Google Shape;584;p56"/>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None/>
            </a:pPr>
            <a:endParaRPr sz="2500" b="1">
              <a:solidFill>
                <a:schemeClr val="dk2"/>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85" name="Google Shape;585;p56"/>
          <p:cNvSpPr txBox="1"/>
          <p:nvPr/>
        </p:nvSpPr>
        <p:spPr>
          <a:xfrm>
            <a:off x="559475" y="916100"/>
            <a:ext cx="8236500" cy="107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p:txBody>
      </p:sp>
      <p:sp>
        <p:nvSpPr>
          <p:cNvPr id="586" name="Google Shape;586;p56"/>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sp>
        <p:nvSpPr>
          <p:cNvPr id="587" name="Google Shape;587;p56"/>
          <p:cNvSpPr txBox="1"/>
          <p:nvPr/>
        </p:nvSpPr>
        <p:spPr>
          <a:xfrm>
            <a:off x="940650" y="1423350"/>
            <a:ext cx="326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88" name="Google Shape;588;p56"/>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None/>
            </a:pPr>
            <a:r>
              <a:rPr lang="en" sz="2800" b="1">
                <a:solidFill>
                  <a:srgbClr val="004B83"/>
                </a:solidFill>
                <a:highlight>
                  <a:srgbClr val="FFFFFF"/>
                </a:highlight>
                <a:latin typeface="Century Gothic"/>
                <a:ea typeface="Century Gothic"/>
                <a:cs typeface="Century Gothic"/>
                <a:sym typeface="Century Gothic"/>
              </a:rPr>
              <a:t>Data License Agreements</a:t>
            </a:r>
            <a:endParaRPr sz="2800" b="1">
              <a:solidFill>
                <a:srgbClr val="004B83"/>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589" name="Google Shape;589;p56"/>
          <p:cNvSpPr txBox="1"/>
          <p:nvPr/>
        </p:nvSpPr>
        <p:spPr>
          <a:xfrm>
            <a:off x="559475" y="916100"/>
            <a:ext cx="73515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None/>
            </a:pPr>
            <a:r>
              <a:rPr lang="en" sz="1800">
                <a:solidFill>
                  <a:schemeClr val="dk1"/>
                </a:solidFill>
                <a:latin typeface="Avenir"/>
                <a:ea typeface="Avenir"/>
                <a:cs typeface="Avenir"/>
                <a:sym typeface="Avenir"/>
              </a:rPr>
              <a:t>A contract between an individual or company and another party when someone wants to gain access and use some type of data</a:t>
            </a:r>
            <a:r>
              <a:rPr lang="en" sz="1800">
                <a:solidFill>
                  <a:schemeClr val="dk1"/>
                </a:solidFill>
                <a:highlight>
                  <a:srgbClr val="FFFFFF"/>
                </a:highlight>
                <a:latin typeface="Avenir"/>
                <a:ea typeface="Avenir"/>
                <a:cs typeface="Avenir"/>
                <a:sym typeface="Avenir"/>
              </a:rPr>
              <a:t>. The agreement can include clauses about how to share data with others not involved in the licensing agreement.</a:t>
            </a:r>
            <a:endParaRPr sz="3200" b="1">
              <a:solidFill>
                <a:srgbClr val="004B83"/>
              </a:solidFill>
              <a:latin typeface="Century Gothic"/>
              <a:ea typeface="Century Gothic"/>
              <a:cs typeface="Century Gothic"/>
              <a:sym typeface="Century Gothic"/>
            </a:endParaRPr>
          </a:p>
          <a:p>
            <a:pPr marL="457200" lvl="0" indent="0" algn="l" rtl="0">
              <a:lnSpc>
                <a:spcPct val="90000"/>
              </a:lnSpc>
              <a:spcBef>
                <a:spcPts val="1300"/>
              </a:spcBef>
              <a:spcAft>
                <a:spcPts val="0"/>
              </a:spcAft>
              <a:buNone/>
            </a:pPr>
            <a:endParaRPr sz="1700">
              <a:solidFill>
                <a:schemeClr val="dk1"/>
              </a:solidFill>
              <a:latin typeface="Avenir"/>
              <a:ea typeface="Avenir"/>
              <a:cs typeface="Avenir"/>
              <a:sym typeface="Avenir"/>
            </a:endParaRPr>
          </a:p>
        </p:txBody>
      </p:sp>
      <p:sp>
        <p:nvSpPr>
          <p:cNvPr id="590" name="Google Shape;590;p56"/>
          <p:cNvSpPr txBox="1"/>
          <p:nvPr/>
        </p:nvSpPr>
        <p:spPr>
          <a:xfrm>
            <a:off x="682300" y="2550700"/>
            <a:ext cx="5237400" cy="1833300"/>
          </a:xfrm>
          <a:prstGeom prst="rect">
            <a:avLst/>
          </a:prstGeom>
          <a:solidFill>
            <a:schemeClr val="lt2"/>
          </a:solidFill>
          <a:ln>
            <a:noFill/>
          </a:ln>
        </p:spPr>
        <p:txBody>
          <a:bodyPr spcFirstLastPara="1" wrap="square" lIns="91425" tIns="91425" rIns="91425" bIns="91425" anchor="t" anchorCtr="0">
            <a:spAutoFit/>
          </a:bodyPr>
          <a:lstStyle/>
          <a:p>
            <a:pPr marL="457200" lvl="0" indent="-336550" algn="l" rtl="0">
              <a:lnSpc>
                <a:spcPct val="90000"/>
              </a:lnSpc>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License grant</a:t>
            </a:r>
            <a:endParaRPr sz="1700">
              <a:solidFill>
                <a:schemeClr val="dk1"/>
              </a:solidFill>
              <a:latin typeface="Avenir"/>
              <a:ea typeface="Avenir"/>
              <a:cs typeface="Avenir"/>
              <a:sym typeface="Avenir"/>
            </a:endParaRPr>
          </a:p>
          <a:p>
            <a:pPr marL="457200" lvl="0" indent="-336550" algn="l" rtl="0">
              <a:lnSpc>
                <a:spcPct val="90000"/>
              </a:lnSpc>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Sublicensing</a:t>
            </a:r>
            <a:endParaRPr sz="1700">
              <a:solidFill>
                <a:schemeClr val="dk1"/>
              </a:solidFill>
              <a:latin typeface="Avenir"/>
              <a:ea typeface="Avenir"/>
              <a:cs typeface="Avenir"/>
              <a:sym typeface="Avenir"/>
            </a:endParaRPr>
          </a:p>
          <a:p>
            <a:pPr marL="457200" lvl="0" indent="-336550" algn="l" rtl="0">
              <a:lnSpc>
                <a:spcPct val="90000"/>
              </a:lnSpc>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Derived and usage data Delivery of data</a:t>
            </a:r>
            <a:endParaRPr sz="1700">
              <a:solidFill>
                <a:schemeClr val="dk1"/>
              </a:solidFill>
              <a:latin typeface="Avenir"/>
              <a:ea typeface="Avenir"/>
              <a:cs typeface="Avenir"/>
              <a:sym typeface="Avenir"/>
            </a:endParaRPr>
          </a:p>
          <a:p>
            <a:pPr marL="457200" lvl="0" indent="-336550" algn="l" rtl="0">
              <a:lnSpc>
                <a:spcPct val="90000"/>
              </a:lnSpc>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Confidentiality and security</a:t>
            </a:r>
            <a:endParaRPr sz="1700">
              <a:solidFill>
                <a:schemeClr val="dk1"/>
              </a:solidFill>
              <a:latin typeface="Avenir"/>
              <a:ea typeface="Avenir"/>
              <a:cs typeface="Avenir"/>
              <a:sym typeface="Avenir"/>
            </a:endParaRPr>
          </a:p>
          <a:p>
            <a:pPr marL="457200" lvl="0" indent="-336550" algn="l" rtl="0">
              <a:lnSpc>
                <a:spcPct val="90000"/>
              </a:lnSpc>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Data controls and audits Disclaimers</a:t>
            </a:r>
            <a:endParaRPr sz="1700">
              <a:solidFill>
                <a:schemeClr val="dk1"/>
              </a:solidFill>
              <a:latin typeface="Avenir"/>
              <a:ea typeface="Avenir"/>
              <a:cs typeface="Avenir"/>
              <a:sym typeface="Avenir"/>
            </a:endParaRPr>
          </a:p>
          <a:p>
            <a:pPr marL="457200" lvl="0" indent="-336550" algn="l" rtl="0">
              <a:lnSpc>
                <a:spcPct val="90000"/>
              </a:lnSpc>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Representations and warranties Indemnification</a:t>
            </a:r>
            <a:endParaRPr sz="1700">
              <a:solidFill>
                <a:schemeClr val="dk1"/>
              </a:solidFill>
              <a:latin typeface="Avenir"/>
              <a:ea typeface="Avenir"/>
              <a:cs typeface="Avenir"/>
              <a:sym typeface="Avenir"/>
            </a:endParaRPr>
          </a:p>
          <a:p>
            <a:pPr marL="457200" lvl="0" indent="-336550" algn="l" rtl="0">
              <a:lnSpc>
                <a:spcPct val="90000"/>
              </a:lnSpc>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Treatment of data post-termination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57"/>
          <p:cNvSpPr txBox="1">
            <a:spLocks noGrp="1"/>
          </p:cNvSpPr>
          <p:nvPr>
            <p:ph type="subTitle" idx="1"/>
          </p:nvPr>
        </p:nvSpPr>
        <p:spPr>
          <a:xfrm>
            <a:off x="311700" y="1379000"/>
            <a:ext cx="8945700" cy="792600"/>
          </a:xfrm>
          <a:prstGeom prst="rect">
            <a:avLst/>
          </a:prstGeom>
        </p:spPr>
        <p:txBody>
          <a:bodyPr spcFirstLastPara="1" wrap="square" lIns="91425" tIns="91425" rIns="91425" bIns="91425" anchor="ctr" anchorCtr="0">
            <a:noAutofit/>
          </a:bodyPr>
          <a:lstStyle/>
          <a:p>
            <a:pPr marL="0" lvl="0" indent="0" algn="l" rtl="0">
              <a:lnSpc>
                <a:spcPct val="115000"/>
              </a:lnSpc>
              <a:spcBef>
                <a:spcPts val="1300"/>
              </a:spcBef>
              <a:spcAft>
                <a:spcPts val="0"/>
              </a:spcAft>
              <a:buNone/>
            </a:pPr>
            <a:r>
              <a:rPr lang="en" sz="2400" b="1">
                <a:solidFill>
                  <a:srgbClr val="004B83"/>
                </a:solidFill>
                <a:highlight>
                  <a:srgbClr val="FFFFFF"/>
                </a:highlight>
                <a:latin typeface="Century Gothic"/>
                <a:ea typeface="Century Gothic"/>
                <a:cs typeface="Century Gothic"/>
                <a:sym typeface="Century Gothic"/>
              </a:rPr>
              <a:t>DLA - Questions you should get answered </a:t>
            </a:r>
            <a:endParaRPr sz="2400" b="1">
              <a:solidFill>
                <a:srgbClr val="004B83"/>
              </a:solidFill>
              <a:highlight>
                <a:srgbClr val="FFFFFF"/>
              </a:highlight>
              <a:latin typeface="Century Gothic"/>
              <a:ea typeface="Century Gothic"/>
              <a:cs typeface="Century Gothic"/>
              <a:sym typeface="Century Gothic"/>
            </a:endParaRPr>
          </a:p>
          <a:p>
            <a:pPr marL="0" lvl="0" indent="0" algn="l" rtl="0">
              <a:lnSpc>
                <a:spcPct val="115000"/>
              </a:lnSpc>
              <a:spcBef>
                <a:spcPts val="1300"/>
              </a:spcBef>
              <a:spcAft>
                <a:spcPts val="0"/>
              </a:spcAft>
              <a:buNone/>
            </a:pPr>
            <a:endParaRPr b="1">
              <a:solidFill>
                <a:srgbClr val="004B83"/>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ctr" rtl="0">
              <a:spcBef>
                <a:spcPts val="0"/>
              </a:spcBef>
              <a:spcAft>
                <a:spcPts val="0"/>
              </a:spcAft>
              <a:buNone/>
            </a:pPr>
            <a:endParaRPr/>
          </a:p>
        </p:txBody>
      </p:sp>
      <p:sp>
        <p:nvSpPr>
          <p:cNvPr id="596" name="Google Shape;596;p57"/>
          <p:cNvSpPr txBox="1"/>
          <p:nvPr/>
        </p:nvSpPr>
        <p:spPr>
          <a:xfrm>
            <a:off x="496175" y="1173400"/>
            <a:ext cx="3607500" cy="1465200"/>
          </a:xfrm>
          <a:prstGeom prst="rect">
            <a:avLst/>
          </a:prstGeom>
          <a:noFill/>
          <a:ln>
            <a:noFill/>
          </a:ln>
        </p:spPr>
        <p:txBody>
          <a:bodyPr spcFirstLastPara="1" wrap="square" lIns="91425" tIns="91425" rIns="91425" bIns="91425" anchor="t" anchorCtr="0">
            <a:spAutoFit/>
          </a:bodyPr>
          <a:lstStyle/>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What is the purpose of it? </a:t>
            </a:r>
            <a:endParaRPr sz="1600">
              <a:solidFill>
                <a:schemeClr val="dk1"/>
              </a:solidFill>
              <a:latin typeface="Avenir"/>
              <a:ea typeface="Avenir"/>
              <a:cs typeface="Avenir"/>
              <a:sym typeface="Avenir"/>
            </a:endParaRPr>
          </a:p>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What are the core provisions? </a:t>
            </a:r>
            <a:endParaRPr sz="1000">
              <a:solidFill>
                <a:schemeClr val="dk1"/>
              </a:solidFill>
              <a:latin typeface="Avenir"/>
              <a:ea typeface="Avenir"/>
              <a:cs typeface="Avenir"/>
              <a:sym typeface="Avenir"/>
            </a:endParaRPr>
          </a:p>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Who is allowed to use the data?</a:t>
            </a:r>
            <a:endParaRPr sz="1600">
              <a:solidFill>
                <a:schemeClr val="dk1"/>
              </a:solidFill>
              <a:latin typeface="Avenir"/>
              <a:ea typeface="Avenir"/>
              <a:cs typeface="Avenir"/>
              <a:sym typeface="Avenir"/>
            </a:endParaRPr>
          </a:p>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Is the data license exclusive?</a:t>
            </a:r>
            <a:endParaRPr sz="1700">
              <a:solidFill>
                <a:schemeClr val="dk1"/>
              </a:solidFill>
            </a:endParaRPr>
          </a:p>
        </p:txBody>
      </p:sp>
      <p:sp>
        <p:nvSpPr>
          <p:cNvPr id="597" name="Google Shape;597;p57"/>
          <p:cNvSpPr txBox="1"/>
          <p:nvPr/>
        </p:nvSpPr>
        <p:spPr>
          <a:xfrm>
            <a:off x="4572000" y="1249600"/>
            <a:ext cx="4190100" cy="2154900"/>
          </a:xfrm>
          <a:prstGeom prst="rect">
            <a:avLst/>
          </a:prstGeom>
          <a:noFill/>
          <a:ln>
            <a:noFill/>
          </a:ln>
        </p:spPr>
        <p:txBody>
          <a:bodyPr spcFirstLastPara="1" wrap="square" lIns="91425" tIns="91425" rIns="91425" bIns="91425" anchor="t" anchorCtr="0">
            <a:spAutoFit/>
          </a:bodyPr>
          <a:lstStyle/>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Is there any location restriction?</a:t>
            </a:r>
            <a:endParaRPr sz="1600">
              <a:solidFill>
                <a:schemeClr val="dk1"/>
              </a:solidFill>
              <a:latin typeface="Avenir"/>
              <a:ea typeface="Avenir"/>
              <a:cs typeface="Avenir"/>
              <a:sym typeface="Avenir"/>
            </a:endParaRPr>
          </a:p>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Any privacy and security issues?</a:t>
            </a:r>
            <a:endParaRPr sz="1600">
              <a:solidFill>
                <a:schemeClr val="dk1"/>
              </a:solidFill>
              <a:latin typeface="Avenir"/>
              <a:ea typeface="Avenir"/>
              <a:cs typeface="Avenir"/>
              <a:sym typeface="Avenir"/>
            </a:endParaRPr>
          </a:p>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What are your rights?</a:t>
            </a:r>
            <a:endParaRPr sz="1600">
              <a:solidFill>
                <a:schemeClr val="dk1"/>
              </a:solidFill>
              <a:latin typeface="Avenir"/>
              <a:ea typeface="Avenir"/>
              <a:cs typeface="Avenir"/>
              <a:sym typeface="Avenir"/>
            </a:endParaRPr>
          </a:p>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What data quality standards are specified?</a:t>
            </a:r>
            <a:endParaRPr sz="1600">
              <a:solidFill>
                <a:schemeClr val="dk1"/>
              </a:solidFill>
              <a:latin typeface="Avenir"/>
              <a:ea typeface="Avenir"/>
              <a:cs typeface="Avenir"/>
              <a:sym typeface="Avenir"/>
            </a:endParaRPr>
          </a:p>
          <a:p>
            <a:pPr marL="457200" lvl="0" indent="-330200" algn="l" rtl="0">
              <a:lnSpc>
                <a:spcPct val="140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What is the term and termination of it?</a:t>
            </a:r>
            <a:endParaRPr/>
          </a:p>
        </p:txBody>
      </p:sp>
      <p:sp>
        <p:nvSpPr>
          <p:cNvPr id="598" name="Google Shape;598;p57"/>
          <p:cNvSpPr txBox="1"/>
          <p:nvPr/>
        </p:nvSpPr>
        <p:spPr>
          <a:xfrm>
            <a:off x="515550" y="4726625"/>
            <a:ext cx="6295500" cy="338700"/>
          </a:xfrm>
          <a:prstGeom prst="rect">
            <a:avLst/>
          </a:prstGeom>
          <a:noFill/>
          <a:ln>
            <a:noFill/>
          </a:ln>
        </p:spPr>
        <p:txBody>
          <a:bodyPr spcFirstLastPara="1" wrap="square" lIns="91425" tIns="91425" rIns="91425" bIns="91425" anchor="t" anchorCtr="0">
            <a:spAutoFit/>
          </a:bodyPr>
          <a:lstStyle/>
          <a:p>
            <a:pPr marL="0" lvl="0" indent="0" algn="l" rtl="0">
              <a:lnSpc>
                <a:spcPct val="140000"/>
              </a:lnSpc>
              <a:spcBef>
                <a:spcPts val="0"/>
              </a:spcBef>
              <a:spcAft>
                <a:spcPts val="1500"/>
              </a:spcAft>
              <a:buClr>
                <a:schemeClr val="dk1"/>
              </a:buClr>
              <a:buSzPts val="1100"/>
              <a:buFont typeface="Arial"/>
              <a:buNone/>
            </a:pPr>
            <a:r>
              <a:rPr lang="en" sz="1000">
                <a:solidFill>
                  <a:schemeClr val="dk1"/>
                </a:solidFill>
                <a:latin typeface="Avenir"/>
                <a:ea typeface="Avenir"/>
                <a:cs typeface="Avenir"/>
                <a:sym typeface="Avenir"/>
              </a:rPr>
              <a:t>https://www.thomsondata.com/article/9-questions-to-answer-before-obtaining-data-from-third-party.php</a:t>
            </a:r>
            <a:endParaRPr/>
          </a:p>
        </p:txBody>
      </p:sp>
      <p:pic>
        <p:nvPicPr>
          <p:cNvPr id="599" name="Google Shape;599;p57"/>
          <p:cNvPicPr preferRelativeResize="0"/>
          <p:nvPr/>
        </p:nvPicPr>
        <p:blipFill>
          <a:blip r:embed="rId3">
            <a:alphaModFix/>
          </a:blip>
          <a:stretch>
            <a:fillRect/>
          </a:stretch>
        </p:blipFill>
        <p:spPr>
          <a:xfrm>
            <a:off x="1392500" y="2943400"/>
            <a:ext cx="1814851" cy="18148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58"/>
          <p:cNvSpPr txBox="1"/>
          <p:nvPr/>
        </p:nvSpPr>
        <p:spPr>
          <a:xfrm>
            <a:off x="311700" y="2149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605" name="Google Shape;605;p58"/>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None/>
            </a:pPr>
            <a:endParaRPr sz="2500" b="1">
              <a:solidFill>
                <a:schemeClr val="dk2"/>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606" name="Google Shape;606;p58"/>
          <p:cNvSpPr txBox="1"/>
          <p:nvPr/>
        </p:nvSpPr>
        <p:spPr>
          <a:xfrm>
            <a:off x="559475" y="916100"/>
            <a:ext cx="8236500" cy="1077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1"/>
              </a:solidFill>
              <a:highlight>
                <a:srgbClr val="FFFFFF"/>
              </a:highlight>
              <a:latin typeface="Avenir"/>
              <a:ea typeface="Avenir"/>
              <a:cs typeface="Avenir"/>
              <a:sym typeface="Avenir"/>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a:p>
            <a:pPr marL="0" lvl="0" indent="0" algn="l" rtl="0">
              <a:spcBef>
                <a:spcPts val="0"/>
              </a:spcBef>
              <a:spcAft>
                <a:spcPts val="0"/>
              </a:spcAft>
              <a:buNone/>
            </a:pPr>
            <a:endParaRPr sz="2000">
              <a:solidFill>
                <a:srgbClr val="24292F"/>
              </a:solidFill>
              <a:highlight>
                <a:srgbClr val="FFFFFF"/>
              </a:highlight>
              <a:latin typeface="Roboto"/>
              <a:ea typeface="Roboto"/>
              <a:cs typeface="Roboto"/>
              <a:sym typeface="Roboto"/>
            </a:endParaRPr>
          </a:p>
        </p:txBody>
      </p:sp>
      <p:sp>
        <p:nvSpPr>
          <p:cNvPr id="607" name="Google Shape;607;p58"/>
          <p:cNvSpPr txBox="1"/>
          <p:nvPr/>
        </p:nvSpPr>
        <p:spPr>
          <a:xfrm>
            <a:off x="940650" y="1423350"/>
            <a:ext cx="326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08" name="Google Shape;608;p58"/>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0"/>
              </a:spcAft>
              <a:buNone/>
            </a:pPr>
            <a:r>
              <a:rPr lang="en" sz="3000" b="1">
                <a:solidFill>
                  <a:srgbClr val="004B83"/>
                </a:solidFill>
                <a:highlight>
                  <a:srgbClr val="FFFFFF"/>
                </a:highlight>
                <a:latin typeface="Century Gothic"/>
                <a:ea typeface="Century Gothic"/>
                <a:cs typeface="Century Gothic"/>
                <a:sym typeface="Century Gothic"/>
              </a:rPr>
              <a:t>Federally-funded data? </a:t>
            </a:r>
            <a:endParaRPr sz="3000" b="1">
              <a:solidFill>
                <a:srgbClr val="004B83"/>
              </a:solidFill>
              <a:highlight>
                <a:srgbClr val="FFFFFF"/>
              </a:highlight>
              <a:latin typeface="Century Gothic"/>
              <a:ea typeface="Century Gothic"/>
              <a:cs typeface="Century Gothic"/>
              <a:sym typeface="Century Gothic"/>
            </a:endParaRPr>
          </a:p>
          <a:p>
            <a:pPr marL="0" lvl="0" indent="0" algn="l" rtl="0">
              <a:lnSpc>
                <a:spcPct val="90000"/>
              </a:lnSpc>
              <a:spcBef>
                <a:spcPts val="130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609" name="Google Shape;609;p58"/>
          <p:cNvSpPr txBox="1"/>
          <p:nvPr/>
        </p:nvSpPr>
        <p:spPr>
          <a:xfrm>
            <a:off x="689650" y="1275575"/>
            <a:ext cx="7897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610" name="Google Shape;610;p58"/>
          <p:cNvPicPr preferRelativeResize="0"/>
          <p:nvPr/>
        </p:nvPicPr>
        <p:blipFill>
          <a:blip r:embed="rId3">
            <a:alphaModFix/>
          </a:blip>
          <a:stretch>
            <a:fillRect/>
          </a:stretch>
        </p:blipFill>
        <p:spPr>
          <a:xfrm>
            <a:off x="6199200" y="2340263"/>
            <a:ext cx="2672985" cy="2212125"/>
          </a:xfrm>
          <a:prstGeom prst="rect">
            <a:avLst/>
          </a:prstGeom>
          <a:noFill/>
          <a:ln>
            <a:noFill/>
          </a:ln>
        </p:spPr>
      </p:pic>
      <p:sp>
        <p:nvSpPr>
          <p:cNvPr id="611" name="Google Shape;611;p58"/>
          <p:cNvSpPr txBox="1"/>
          <p:nvPr/>
        </p:nvSpPr>
        <p:spPr>
          <a:xfrm>
            <a:off x="559475" y="1083650"/>
            <a:ext cx="5639700" cy="346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latin typeface="Avenir"/>
                <a:ea typeface="Avenir"/>
                <a:cs typeface="Avenir"/>
                <a:sym typeface="Avenir"/>
              </a:rPr>
              <a:t>If not subject to exemptions, should be publicly available.</a:t>
            </a:r>
            <a:endParaRPr sz="2000">
              <a:latin typeface="Avenir"/>
              <a:ea typeface="Avenir"/>
              <a:cs typeface="Avenir"/>
              <a:sym typeface="Avenir"/>
            </a:endParaRPr>
          </a:p>
          <a:p>
            <a:pPr marL="0" lvl="0" indent="0" algn="l" rtl="0">
              <a:spcBef>
                <a:spcPts val="0"/>
              </a:spcBef>
              <a:spcAft>
                <a:spcPts val="0"/>
              </a:spcAft>
              <a:buNone/>
            </a:pPr>
            <a:endParaRPr sz="2000">
              <a:latin typeface="Avenir"/>
              <a:ea typeface="Avenir"/>
              <a:cs typeface="Avenir"/>
              <a:sym typeface="Avenir"/>
            </a:endParaRPr>
          </a:p>
          <a:p>
            <a:pPr marL="0" lvl="0" indent="0" algn="l" rtl="0">
              <a:spcBef>
                <a:spcPts val="0"/>
              </a:spcBef>
              <a:spcAft>
                <a:spcPts val="0"/>
              </a:spcAft>
              <a:buNone/>
            </a:pPr>
            <a:r>
              <a:rPr lang="en" sz="2000">
                <a:latin typeface="Avenir"/>
                <a:ea typeface="Avenir"/>
                <a:cs typeface="Avenir"/>
                <a:sym typeface="Avenir"/>
              </a:rPr>
              <a:t>Drawbacks:</a:t>
            </a:r>
            <a:endParaRPr sz="2000">
              <a:latin typeface="Avenir"/>
              <a:ea typeface="Avenir"/>
              <a:cs typeface="Avenir"/>
              <a:sym typeface="Avenir"/>
            </a:endParaRPr>
          </a:p>
          <a:p>
            <a:pPr marL="0" lvl="0" indent="0" algn="l" rtl="0">
              <a:spcBef>
                <a:spcPts val="0"/>
              </a:spcBef>
              <a:spcAft>
                <a:spcPts val="0"/>
              </a:spcAft>
              <a:buNone/>
            </a:pPr>
            <a:endParaRPr sz="2000">
              <a:latin typeface="Avenir"/>
              <a:ea typeface="Avenir"/>
              <a:cs typeface="Avenir"/>
              <a:sym typeface="Avenir"/>
            </a:endParaRPr>
          </a:p>
          <a:p>
            <a:pPr marL="457200" lvl="0" indent="-355600" algn="l" rtl="0">
              <a:spcBef>
                <a:spcPts val="0"/>
              </a:spcBef>
              <a:spcAft>
                <a:spcPts val="0"/>
              </a:spcAft>
              <a:buSzPts val="2000"/>
              <a:buFont typeface="Avenir"/>
              <a:buChar char="●"/>
            </a:pPr>
            <a:r>
              <a:rPr lang="en" sz="2000">
                <a:latin typeface="Avenir"/>
                <a:ea typeface="Avenir"/>
                <a:cs typeface="Avenir"/>
                <a:sym typeface="Avenir"/>
              </a:rPr>
              <a:t>Oversight?</a:t>
            </a:r>
            <a:endParaRPr sz="2000">
              <a:latin typeface="Avenir"/>
              <a:ea typeface="Avenir"/>
              <a:cs typeface="Avenir"/>
              <a:sym typeface="Avenir"/>
            </a:endParaRPr>
          </a:p>
          <a:p>
            <a:pPr marL="457200" lvl="0" indent="0" algn="l" rtl="0">
              <a:spcBef>
                <a:spcPts val="0"/>
              </a:spcBef>
              <a:spcAft>
                <a:spcPts val="0"/>
              </a:spcAft>
              <a:buNone/>
            </a:pPr>
            <a:endParaRPr sz="2000">
              <a:latin typeface="Avenir"/>
              <a:ea typeface="Avenir"/>
              <a:cs typeface="Avenir"/>
              <a:sym typeface="Avenir"/>
            </a:endParaRPr>
          </a:p>
          <a:p>
            <a:pPr marL="457200" lvl="0" indent="-355600" algn="l" rtl="0">
              <a:spcBef>
                <a:spcPts val="0"/>
              </a:spcBef>
              <a:spcAft>
                <a:spcPts val="0"/>
              </a:spcAft>
              <a:buSzPts val="2000"/>
              <a:buFont typeface="Avenir"/>
              <a:buChar char="●"/>
            </a:pPr>
            <a:r>
              <a:rPr lang="en" sz="2000">
                <a:latin typeface="Avenir"/>
                <a:ea typeface="Avenir"/>
                <a:cs typeface="Avenir"/>
                <a:sym typeface="Avenir"/>
              </a:rPr>
              <a:t>Some publishers accept vague data availability statements “upon request”</a:t>
            </a:r>
            <a:endParaRPr sz="1900">
              <a:latin typeface="Avenir"/>
              <a:ea typeface="Avenir"/>
              <a:cs typeface="Avenir"/>
              <a:sym typeface="Avenir"/>
            </a:endParaRPr>
          </a:p>
          <a:p>
            <a:pPr marL="0" lvl="0" indent="0" algn="l" rtl="0">
              <a:spcBef>
                <a:spcPts val="0"/>
              </a:spcBef>
              <a:spcAft>
                <a:spcPts val="0"/>
              </a:spcAft>
              <a:buNone/>
            </a:pPr>
            <a:endParaRPr sz="1900">
              <a:latin typeface="Avenir"/>
              <a:ea typeface="Avenir"/>
              <a:cs typeface="Avenir"/>
              <a:sym typeface="Avenir"/>
            </a:endParaRPr>
          </a:p>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pic>
        <p:nvPicPr>
          <p:cNvPr id="616" name="Google Shape;616;p59"/>
          <p:cNvPicPr preferRelativeResize="0"/>
          <p:nvPr/>
        </p:nvPicPr>
        <p:blipFill>
          <a:blip r:embed="rId3">
            <a:alphaModFix/>
          </a:blip>
          <a:stretch>
            <a:fillRect/>
          </a:stretch>
        </p:blipFill>
        <p:spPr>
          <a:xfrm>
            <a:off x="6163875" y="2421875"/>
            <a:ext cx="2202075" cy="2202075"/>
          </a:xfrm>
          <a:prstGeom prst="rect">
            <a:avLst/>
          </a:prstGeom>
          <a:noFill/>
          <a:ln>
            <a:noFill/>
          </a:ln>
        </p:spPr>
      </p:pic>
      <p:sp>
        <p:nvSpPr>
          <p:cNvPr id="617" name="Google Shape;617;p59"/>
          <p:cNvSpPr txBox="1"/>
          <p:nvPr/>
        </p:nvSpPr>
        <p:spPr>
          <a:xfrm>
            <a:off x="656775" y="158525"/>
            <a:ext cx="55071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400" b="1">
                <a:solidFill>
                  <a:srgbClr val="004B83"/>
                </a:solidFill>
                <a:latin typeface="Century Gothic"/>
                <a:ea typeface="Century Gothic"/>
                <a:cs typeface="Century Gothic"/>
                <a:sym typeface="Century Gothic"/>
              </a:rPr>
              <a:t>FOIA Request</a:t>
            </a:r>
            <a:endParaRPr sz="3400" b="1">
              <a:solidFill>
                <a:srgbClr val="004B83"/>
              </a:solidFill>
              <a:latin typeface="Century Gothic"/>
              <a:ea typeface="Century Gothic"/>
              <a:cs typeface="Century Gothic"/>
              <a:sym typeface="Century Gothic"/>
            </a:endParaRPr>
          </a:p>
        </p:txBody>
      </p:sp>
      <p:sp>
        <p:nvSpPr>
          <p:cNvPr id="618" name="Google Shape;618;p59"/>
          <p:cNvSpPr txBox="1"/>
          <p:nvPr/>
        </p:nvSpPr>
        <p:spPr>
          <a:xfrm>
            <a:off x="691375" y="846950"/>
            <a:ext cx="59877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202124"/>
                </a:solidFill>
                <a:highlight>
                  <a:srgbClr val="FFFFFF"/>
                </a:highlight>
                <a:latin typeface="Avenir"/>
                <a:ea typeface="Avenir"/>
                <a:cs typeface="Avenir"/>
                <a:sym typeface="Avenir"/>
              </a:rPr>
              <a:t>If the information you want is not publicly available, you can </a:t>
            </a:r>
            <a:r>
              <a:rPr lang="en" sz="1800">
                <a:solidFill>
                  <a:srgbClr val="040C28"/>
                </a:solidFill>
                <a:latin typeface="Avenir"/>
                <a:ea typeface="Avenir"/>
                <a:cs typeface="Avenir"/>
                <a:sym typeface="Avenir"/>
              </a:rPr>
              <a:t>submit a FOIA request to the agency's FOIA Office</a:t>
            </a:r>
            <a:r>
              <a:rPr lang="en" sz="1800">
                <a:solidFill>
                  <a:srgbClr val="202124"/>
                </a:solidFill>
                <a:highlight>
                  <a:srgbClr val="FFFFFF"/>
                </a:highlight>
                <a:latin typeface="Avenir"/>
                <a:ea typeface="Avenir"/>
                <a:cs typeface="Avenir"/>
                <a:sym typeface="Avenir"/>
              </a:rPr>
              <a:t>. The request simply must be in writing and reasonably describe the records you seek. </a:t>
            </a:r>
            <a:endParaRPr sz="1800">
              <a:solidFill>
                <a:srgbClr val="202124"/>
              </a:solidFill>
              <a:highlight>
                <a:srgbClr val="FFFFFF"/>
              </a:highlight>
              <a:latin typeface="Avenir"/>
              <a:ea typeface="Avenir"/>
              <a:cs typeface="Avenir"/>
              <a:sym typeface="Avenir"/>
            </a:endParaRPr>
          </a:p>
          <a:p>
            <a:pPr marL="0" lvl="0" indent="0" algn="l" rtl="0">
              <a:spcBef>
                <a:spcPts val="0"/>
              </a:spcBef>
              <a:spcAft>
                <a:spcPts val="0"/>
              </a:spcAft>
              <a:buNone/>
            </a:pPr>
            <a:endParaRPr sz="1800">
              <a:solidFill>
                <a:srgbClr val="202124"/>
              </a:solidFill>
              <a:highlight>
                <a:srgbClr val="FFFFFF"/>
              </a:highlight>
              <a:latin typeface="Avenir"/>
              <a:ea typeface="Avenir"/>
              <a:cs typeface="Avenir"/>
              <a:sym typeface="Avenir"/>
            </a:endParaRPr>
          </a:p>
          <a:p>
            <a:pPr marL="0" lvl="0" indent="0" algn="l" rtl="0">
              <a:spcBef>
                <a:spcPts val="0"/>
              </a:spcBef>
              <a:spcAft>
                <a:spcPts val="0"/>
              </a:spcAft>
              <a:buNone/>
            </a:pPr>
            <a:endParaRPr sz="1800">
              <a:solidFill>
                <a:srgbClr val="202124"/>
              </a:solidFill>
              <a:highlight>
                <a:srgbClr val="FFFFFF"/>
              </a:highlight>
              <a:latin typeface="Avenir"/>
              <a:ea typeface="Avenir"/>
              <a:cs typeface="Avenir"/>
              <a:sym typeface="Avenir"/>
            </a:endParaRPr>
          </a:p>
        </p:txBody>
      </p:sp>
      <p:sp>
        <p:nvSpPr>
          <p:cNvPr id="619" name="Google Shape;619;p59"/>
          <p:cNvSpPr txBox="1"/>
          <p:nvPr/>
        </p:nvSpPr>
        <p:spPr>
          <a:xfrm>
            <a:off x="767575" y="4559025"/>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u="sng">
                <a:solidFill>
                  <a:schemeClr val="hlink"/>
                </a:solidFill>
                <a:latin typeface="Avenir"/>
                <a:ea typeface="Avenir"/>
                <a:cs typeface="Avenir"/>
                <a:sym typeface="Avenir"/>
                <a:hlinkClick r:id="rId4"/>
              </a:rPr>
              <a:t>https://www.foia.gov/faq.html</a:t>
            </a:r>
            <a:endParaRPr sz="1200">
              <a:latin typeface="Avenir"/>
              <a:ea typeface="Avenir"/>
              <a:cs typeface="Avenir"/>
              <a:sym typeface="Avenir"/>
            </a:endParaRPr>
          </a:p>
        </p:txBody>
      </p:sp>
      <p:sp>
        <p:nvSpPr>
          <p:cNvPr id="620" name="Google Shape;620;p59"/>
          <p:cNvSpPr txBox="1"/>
          <p:nvPr/>
        </p:nvSpPr>
        <p:spPr>
          <a:xfrm>
            <a:off x="923450" y="2327650"/>
            <a:ext cx="4442100" cy="1369800"/>
          </a:xfrm>
          <a:prstGeom prst="rect">
            <a:avLst/>
          </a:prstGeom>
          <a:noFill/>
          <a:ln>
            <a:noFill/>
          </a:ln>
        </p:spPr>
        <p:txBody>
          <a:bodyPr spcFirstLastPara="1" wrap="square" lIns="91425" tIns="91425" rIns="91425" bIns="91425" anchor="t" anchorCtr="0">
            <a:spAutoFit/>
          </a:bodyPr>
          <a:lstStyle/>
          <a:p>
            <a:pPr marL="457200" lvl="0" indent="-361950" algn="l" rtl="0">
              <a:spcBef>
                <a:spcPts val="0"/>
              </a:spcBef>
              <a:spcAft>
                <a:spcPts val="0"/>
              </a:spcAft>
              <a:buSzPts val="2100"/>
              <a:buFont typeface="Avenir"/>
              <a:buChar char="●"/>
            </a:pPr>
            <a:r>
              <a:rPr lang="en" sz="2100">
                <a:latin typeface="Avenir"/>
                <a:ea typeface="Avenir"/>
                <a:cs typeface="Avenir"/>
                <a:sym typeface="Avenir"/>
              </a:rPr>
              <a:t>NSF</a:t>
            </a:r>
            <a:endParaRPr sz="2100">
              <a:latin typeface="Avenir"/>
              <a:ea typeface="Avenir"/>
              <a:cs typeface="Avenir"/>
              <a:sym typeface="Avenir"/>
            </a:endParaRPr>
          </a:p>
          <a:p>
            <a:pPr marL="457200" lvl="0" indent="-361950" algn="l" rtl="0">
              <a:spcBef>
                <a:spcPts val="0"/>
              </a:spcBef>
              <a:spcAft>
                <a:spcPts val="0"/>
              </a:spcAft>
              <a:buSzPts val="2100"/>
              <a:buFont typeface="Avenir"/>
              <a:buChar char="●"/>
            </a:pPr>
            <a:r>
              <a:rPr lang="en" sz="2100">
                <a:latin typeface="Avenir"/>
                <a:ea typeface="Avenir"/>
                <a:cs typeface="Avenir"/>
                <a:sym typeface="Avenir"/>
              </a:rPr>
              <a:t>USGS </a:t>
            </a:r>
            <a:endParaRPr sz="2100">
              <a:latin typeface="Avenir"/>
              <a:ea typeface="Avenir"/>
              <a:cs typeface="Avenir"/>
              <a:sym typeface="Avenir"/>
            </a:endParaRPr>
          </a:p>
          <a:p>
            <a:pPr marL="457200" lvl="0" indent="-361950" algn="l" rtl="0">
              <a:spcBef>
                <a:spcPts val="0"/>
              </a:spcBef>
              <a:spcAft>
                <a:spcPts val="0"/>
              </a:spcAft>
              <a:buSzPts val="2100"/>
              <a:buFont typeface="Avenir"/>
              <a:buChar char="●"/>
            </a:pPr>
            <a:r>
              <a:rPr lang="en" sz="2100">
                <a:latin typeface="Avenir"/>
                <a:ea typeface="Avenir"/>
                <a:cs typeface="Avenir"/>
                <a:sym typeface="Avenir"/>
              </a:rPr>
              <a:t>NOOA…</a:t>
            </a:r>
            <a:endParaRPr sz="2100">
              <a:latin typeface="Avenir"/>
              <a:ea typeface="Avenir"/>
              <a:cs typeface="Avenir"/>
              <a:sym typeface="Avenir"/>
            </a:endParaRPr>
          </a:p>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68"/>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1300"/>
              </a:spcAft>
              <a:buNone/>
            </a:pPr>
            <a:r>
              <a:rPr lang="en" sz="3500" b="1">
                <a:solidFill>
                  <a:srgbClr val="004B83"/>
                </a:solidFill>
                <a:highlight>
                  <a:srgbClr val="FFFFFF"/>
                </a:highlight>
                <a:latin typeface="Century Gothic"/>
                <a:ea typeface="Century Gothic"/>
                <a:cs typeface="Century Gothic"/>
                <a:sym typeface="Century Gothic"/>
              </a:rPr>
              <a:t>What about software/code? </a:t>
            </a:r>
            <a:endParaRPr sz="3900" b="1">
              <a:solidFill>
                <a:srgbClr val="004B83"/>
              </a:solidFill>
              <a:latin typeface="Century Gothic"/>
              <a:ea typeface="Century Gothic"/>
              <a:cs typeface="Century Gothic"/>
              <a:sym typeface="Century Gothic"/>
            </a:endParaRPr>
          </a:p>
        </p:txBody>
      </p:sp>
      <p:sp>
        <p:nvSpPr>
          <p:cNvPr id="708" name="Google Shape;708;p68"/>
          <p:cNvSpPr txBox="1"/>
          <p:nvPr/>
        </p:nvSpPr>
        <p:spPr>
          <a:xfrm>
            <a:off x="559475" y="966350"/>
            <a:ext cx="4739700" cy="36942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SzPts val="2000"/>
              <a:buFont typeface="Avenir"/>
              <a:buChar char="●"/>
            </a:pPr>
            <a:r>
              <a:rPr lang="en" sz="2000">
                <a:latin typeface="Avenir"/>
                <a:ea typeface="Avenir"/>
                <a:cs typeface="Avenir"/>
                <a:sym typeface="Avenir"/>
              </a:rPr>
              <a:t>Not CC!</a:t>
            </a:r>
            <a:endParaRPr sz="2000">
              <a:latin typeface="Avenir"/>
              <a:ea typeface="Avenir"/>
              <a:cs typeface="Avenir"/>
              <a:sym typeface="Avenir"/>
            </a:endParaRPr>
          </a:p>
          <a:p>
            <a:pPr marL="457200" lvl="0" indent="-355600" algn="l" rtl="0">
              <a:spcBef>
                <a:spcPts val="0"/>
              </a:spcBef>
              <a:spcAft>
                <a:spcPts val="0"/>
              </a:spcAft>
              <a:buSzPts val="2000"/>
              <a:buFont typeface="Avenir"/>
              <a:buChar char="●"/>
            </a:pPr>
            <a:r>
              <a:rPr lang="en" sz="2000">
                <a:solidFill>
                  <a:schemeClr val="dk1"/>
                </a:solidFill>
                <a:latin typeface="Avenir"/>
                <a:ea typeface="Avenir"/>
                <a:cs typeface="Avenir"/>
                <a:sym typeface="Avenir"/>
              </a:rPr>
              <a:t>Consider any constraints</a:t>
            </a:r>
            <a:endParaRPr sz="2000">
              <a:latin typeface="Avenir"/>
              <a:ea typeface="Avenir"/>
              <a:cs typeface="Avenir"/>
              <a:sym typeface="Avenir"/>
            </a:endParaRPr>
          </a:p>
          <a:p>
            <a:pPr marL="914400" lvl="1" indent="-330200" algn="l" rtl="0">
              <a:spcBef>
                <a:spcPts val="0"/>
              </a:spcBef>
              <a:spcAft>
                <a:spcPts val="0"/>
              </a:spcAft>
              <a:buSzPts val="1600"/>
              <a:buFont typeface="Avenir"/>
              <a:buChar char="○"/>
            </a:pPr>
            <a:r>
              <a:rPr lang="en" sz="1600">
                <a:latin typeface="Avenir"/>
                <a:ea typeface="Avenir"/>
                <a:cs typeface="Avenir"/>
                <a:sym typeface="Avenir"/>
              </a:rPr>
              <a:t>Who owns the rights?</a:t>
            </a:r>
            <a:endParaRPr sz="1600">
              <a:latin typeface="Avenir"/>
              <a:ea typeface="Avenir"/>
              <a:cs typeface="Avenir"/>
              <a:sym typeface="Avenir"/>
            </a:endParaRPr>
          </a:p>
          <a:p>
            <a:pPr marL="914400" lvl="1" indent="-330200" algn="l" rtl="0">
              <a:spcBef>
                <a:spcPts val="0"/>
              </a:spcBef>
              <a:spcAft>
                <a:spcPts val="0"/>
              </a:spcAft>
              <a:buSzPts val="1600"/>
              <a:buFont typeface="Avenir"/>
              <a:buChar char="○"/>
            </a:pPr>
            <a:r>
              <a:rPr lang="en" sz="1600">
                <a:latin typeface="Avenir"/>
                <a:ea typeface="Avenir"/>
                <a:cs typeface="Avenir"/>
                <a:sym typeface="Avenir"/>
              </a:rPr>
              <a:t>Any third-party restrictions?</a:t>
            </a:r>
            <a:endParaRPr sz="1600">
              <a:latin typeface="Avenir"/>
              <a:ea typeface="Avenir"/>
              <a:cs typeface="Avenir"/>
              <a:sym typeface="Avenir"/>
            </a:endParaRPr>
          </a:p>
          <a:p>
            <a:pPr marL="914400" lvl="1" indent="-330200" algn="l" rtl="0">
              <a:spcBef>
                <a:spcPts val="0"/>
              </a:spcBef>
              <a:spcAft>
                <a:spcPts val="0"/>
              </a:spcAft>
              <a:buSzPts val="1600"/>
              <a:buFont typeface="Avenir"/>
              <a:buChar char="○"/>
            </a:pPr>
            <a:r>
              <a:rPr lang="en" sz="1600">
                <a:latin typeface="Avenir"/>
                <a:ea typeface="Avenir"/>
                <a:cs typeface="Avenir"/>
                <a:sym typeface="Avenir"/>
              </a:rPr>
              <a:t>Any stakeholder mandate?</a:t>
            </a:r>
            <a:endParaRPr sz="1600">
              <a:latin typeface="Avenir"/>
              <a:ea typeface="Avenir"/>
              <a:cs typeface="Avenir"/>
              <a:sym typeface="Avenir"/>
            </a:endParaRPr>
          </a:p>
          <a:p>
            <a:pPr marL="457200" lvl="0" indent="-355600" algn="l" rtl="0">
              <a:spcBef>
                <a:spcPts val="0"/>
              </a:spcBef>
              <a:spcAft>
                <a:spcPts val="0"/>
              </a:spcAft>
              <a:buSzPts val="2000"/>
              <a:buFont typeface="Avenir"/>
              <a:buChar char="●"/>
            </a:pPr>
            <a:r>
              <a:rPr lang="en" sz="2000">
                <a:latin typeface="Avenir"/>
                <a:ea typeface="Avenir"/>
                <a:cs typeface="Avenir"/>
                <a:sym typeface="Avenir"/>
              </a:rPr>
              <a:t>Consider your intentions</a:t>
            </a:r>
            <a:endParaRPr sz="2000">
              <a:latin typeface="Avenir"/>
              <a:ea typeface="Avenir"/>
              <a:cs typeface="Avenir"/>
              <a:sym typeface="Avenir"/>
            </a:endParaRPr>
          </a:p>
          <a:p>
            <a:pPr marL="914400" lvl="1" indent="-330200" algn="l" rtl="0">
              <a:spcBef>
                <a:spcPts val="0"/>
              </a:spcBef>
              <a:spcAft>
                <a:spcPts val="0"/>
              </a:spcAft>
              <a:buSzPts val="1600"/>
              <a:buFont typeface="Avenir"/>
              <a:buChar char="○"/>
            </a:pPr>
            <a:r>
              <a:rPr lang="en" sz="1600">
                <a:latin typeface="Avenir"/>
                <a:ea typeface="Avenir"/>
                <a:cs typeface="Avenir"/>
                <a:sym typeface="Avenir"/>
              </a:rPr>
              <a:t>Allow others to modify and redistribute?</a:t>
            </a:r>
            <a:endParaRPr sz="1600">
              <a:latin typeface="Avenir"/>
              <a:ea typeface="Avenir"/>
              <a:cs typeface="Avenir"/>
              <a:sym typeface="Avenir"/>
            </a:endParaRPr>
          </a:p>
          <a:p>
            <a:pPr marL="914400" lvl="1" indent="-330200" algn="l" rtl="0">
              <a:spcBef>
                <a:spcPts val="0"/>
              </a:spcBef>
              <a:spcAft>
                <a:spcPts val="0"/>
              </a:spcAft>
              <a:buSzPts val="1600"/>
              <a:buFont typeface="Avenir"/>
              <a:buChar char="○"/>
            </a:pPr>
            <a:r>
              <a:rPr lang="en" sz="1600">
                <a:latin typeface="Avenir"/>
                <a:ea typeface="Avenir"/>
                <a:cs typeface="Avenir"/>
                <a:sym typeface="Avenir"/>
              </a:rPr>
              <a:t>Encourage commercialization?</a:t>
            </a:r>
            <a:endParaRPr sz="1600">
              <a:latin typeface="Avenir"/>
              <a:ea typeface="Avenir"/>
              <a:cs typeface="Avenir"/>
              <a:sym typeface="Avenir"/>
            </a:endParaRPr>
          </a:p>
          <a:p>
            <a:pPr marL="914400" lvl="1" indent="-330200" algn="l" rtl="0">
              <a:spcBef>
                <a:spcPts val="0"/>
              </a:spcBef>
              <a:spcAft>
                <a:spcPts val="0"/>
              </a:spcAft>
              <a:buSzPts val="1600"/>
              <a:buFont typeface="Avenir"/>
              <a:buChar char="○"/>
            </a:pPr>
            <a:r>
              <a:rPr lang="en" sz="1600">
                <a:latin typeface="Avenir"/>
                <a:ea typeface="Avenir"/>
                <a:cs typeface="Avenir"/>
                <a:sym typeface="Avenir"/>
              </a:rPr>
              <a:t>Require others to release source code of changes they make?</a:t>
            </a:r>
            <a:endParaRPr sz="1600">
              <a:latin typeface="Avenir"/>
              <a:ea typeface="Avenir"/>
              <a:cs typeface="Avenir"/>
              <a:sym typeface="Avenir"/>
            </a:endParaRPr>
          </a:p>
          <a:p>
            <a:pPr marL="457200" lvl="0" indent="-355600" algn="l" rtl="0">
              <a:spcBef>
                <a:spcPts val="0"/>
              </a:spcBef>
              <a:spcAft>
                <a:spcPts val="0"/>
              </a:spcAft>
              <a:buSzPts val="2000"/>
              <a:buFont typeface="Avenir"/>
              <a:buChar char="●"/>
            </a:pPr>
            <a:r>
              <a:rPr lang="en" sz="2000">
                <a:latin typeface="Avenir"/>
                <a:ea typeface="Avenir"/>
                <a:cs typeface="Avenir"/>
                <a:sym typeface="Avenir"/>
              </a:rPr>
              <a:t>Explore license options</a:t>
            </a:r>
            <a:endParaRPr sz="2000">
              <a:latin typeface="Avenir"/>
              <a:ea typeface="Avenir"/>
              <a:cs typeface="Avenir"/>
              <a:sym typeface="Avenir"/>
            </a:endParaRPr>
          </a:p>
          <a:p>
            <a:pPr marL="457200" lvl="0" indent="-355600" algn="l" rtl="0">
              <a:spcBef>
                <a:spcPts val="0"/>
              </a:spcBef>
              <a:spcAft>
                <a:spcPts val="0"/>
              </a:spcAft>
              <a:buSzPts val="2000"/>
              <a:buFont typeface="Avenir"/>
              <a:buChar char="●"/>
            </a:pPr>
            <a:r>
              <a:rPr lang="en" sz="2000">
                <a:latin typeface="Avenir"/>
                <a:ea typeface="Avenir"/>
                <a:cs typeface="Avenir"/>
                <a:sym typeface="Avenir"/>
              </a:rPr>
              <a:t>Assess potential license</a:t>
            </a:r>
            <a:endParaRPr sz="2000">
              <a:latin typeface="Avenir"/>
              <a:ea typeface="Avenir"/>
              <a:cs typeface="Avenir"/>
              <a:sym typeface="Avenir"/>
            </a:endParaRPr>
          </a:p>
        </p:txBody>
      </p:sp>
      <p:sp>
        <p:nvSpPr>
          <p:cNvPr id="709" name="Google Shape;709;p68"/>
          <p:cNvSpPr txBox="1"/>
          <p:nvPr/>
        </p:nvSpPr>
        <p:spPr>
          <a:xfrm>
            <a:off x="685800" y="4660550"/>
            <a:ext cx="6039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333333"/>
                </a:solidFill>
                <a:latin typeface="Avenir"/>
                <a:ea typeface="Avenir"/>
                <a:cs typeface="Avenir"/>
                <a:sym typeface="Avenir"/>
              </a:rPr>
              <a:t>Michael Jackson. (2018). Software Deposit: How to choose a software licence (1.0). Zenodo. </a:t>
            </a:r>
            <a:r>
              <a:rPr lang="en" sz="1000" u="sng">
                <a:solidFill>
                  <a:schemeClr val="hlink"/>
                </a:solidFill>
                <a:latin typeface="Avenir"/>
                <a:ea typeface="Avenir"/>
                <a:cs typeface="Avenir"/>
                <a:sym typeface="Avenir"/>
                <a:hlinkClick r:id="rId3"/>
              </a:rPr>
              <a:t>https://doi.org/10.5281/zenodo.1327316</a:t>
            </a:r>
            <a:endParaRPr sz="1000">
              <a:latin typeface="Avenir"/>
              <a:ea typeface="Avenir"/>
              <a:cs typeface="Avenir"/>
              <a:sym typeface="Avenir"/>
            </a:endParaRPr>
          </a:p>
        </p:txBody>
      </p:sp>
      <p:pic>
        <p:nvPicPr>
          <p:cNvPr id="710" name="Google Shape;710;p68"/>
          <p:cNvPicPr preferRelativeResize="0"/>
          <p:nvPr/>
        </p:nvPicPr>
        <p:blipFill>
          <a:blip r:embed="rId4">
            <a:alphaModFix/>
          </a:blip>
          <a:stretch>
            <a:fillRect/>
          </a:stretch>
        </p:blipFill>
        <p:spPr>
          <a:xfrm>
            <a:off x="5715875" y="2800975"/>
            <a:ext cx="3204226" cy="1753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06">
          <a:extLst>
            <a:ext uri="{FF2B5EF4-FFF2-40B4-BE49-F238E27FC236}">
              <a16:creationId xmlns:a16="http://schemas.microsoft.com/office/drawing/2014/main" id="{6E143915-8BE1-EF79-2179-8E5FCA7C8393}"/>
            </a:ext>
          </a:extLst>
        </p:cNvPr>
        <p:cNvGrpSpPr/>
        <p:nvPr/>
      </p:nvGrpSpPr>
      <p:grpSpPr>
        <a:xfrm>
          <a:off x="0" y="0"/>
          <a:ext cx="0" cy="0"/>
          <a:chOff x="0" y="0"/>
          <a:chExt cx="0" cy="0"/>
        </a:xfrm>
      </p:grpSpPr>
      <p:sp>
        <p:nvSpPr>
          <p:cNvPr id="707" name="Google Shape;707;p68">
            <a:extLst>
              <a:ext uri="{FF2B5EF4-FFF2-40B4-BE49-F238E27FC236}">
                <a16:creationId xmlns:a16="http://schemas.microsoft.com/office/drawing/2014/main" id="{7A92633A-91BE-3346-B613-91EF937227B3}"/>
              </a:ext>
            </a:extLst>
          </p:cNvPr>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1300"/>
              </a:spcAft>
              <a:buNone/>
            </a:pPr>
            <a:r>
              <a:rPr lang="en" sz="3500" b="1" dirty="0">
                <a:solidFill>
                  <a:srgbClr val="004B83"/>
                </a:solidFill>
                <a:highlight>
                  <a:srgbClr val="FFFFFF"/>
                </a:highlight>
                <a:latin typeface="Century Gothic"/>
                <a:ea typeface="Century Gothic"/>
                <a:cs typeface="Century Gothic"/>
                <a:sym typeface="Century Gothic"/>
              </a:rPr>
              <a:t>R package </a:t>
            </a:r>
            <a:r>
              <a:rPr lang="en" sz="3500" b="1" dirty="0" err="1">
                <a:solidFill>
                  <a:srgbClr val="004B83"/>
                </a:solidFill>
                <a:highlight>
                  <a:srgbClr val="FFFFFF"/>
                </a:highlight>
                <a:latin typeface="Century Gothic"/>
                <a:ea typeface="Century Gothic"/>
                <a:cs typeface="Century Gothic"/>
                <a:sym typeface="Century Gothic"/>
              </a:rPr>
              <a:t>Metajam</a:t>
            </a:r>
            <a:endParaRPr sz="3900" b="1" dirty="0">
              <a:solidFill>
                <a:srgbClr val="004B83"/>
              </a:solidFill>
              <a:latin typeface="Century Gothic"/>
              <a:ea typeface="Century Gothic"/>
              <a:cs typeface="Century Gothic"/>
              <a:sym typeface="Century Gothic"/>
            </a:endParaRPr>
          </a:p>
        </p:txBody>
      </p:sp>
      <p:sp>
        <p:nvSpPr>
          <p:cNvPr id="3" name="TextBox 2">
            <a:extLst>
              <a:ext uri="{FF2B5EF4-FFF2-40B4-BE49-F238E27FC236}">
                <a16:creationId xmlns:a16="http://schemas.microsoft.com/office/drawing/2014/main" id="{BABF5CE4-CD35-C583-895B-10252C2F028F}"/>
              </a:ext>
            </a:extLst>
          </p:cNvPr>
          <p:cNvSpPr txBox="1"/>
          <p:nvPr/>
        </p:nvSpPr>
        <p:spPr>
          <a:xfrm>
            <a:off x="2202564" y="3366147"/>
            <a:ext cx="5234422" cy="461665"/>
          </a:xfrm>
          <a:prstGeom prst="rect">
            <a:avLst/>
          </a:prstGeom>
          <a:noFill/>
        </p:spPr>
        <p:txBody>
          <a:bodyPr wrap="square">
            <a:spAutoFit/>
          </a:bodyPr>
          <a:lstStyle/>
          <a:p>
            <a:r>
              <a:rPr lang="en-US" sz="2400" dirty="0">
                <a:hlinkClick r:id="rId3"/>
              </a:rPr>
              <a:t>https://github.com/NCEAS/metajam</a:t>
            </a:r>
            <a:r>
              <a:rPr lang="en-US" sz="2400" dirty="0"/>
              <a:t> </a:t>
            </a:r>
          </a:p>
        </p:txBody>
      </p:sp>
      <p:sp>
        <p:nvSpPr>
          <p:cNvPr id="6" name="TextBox 5">
            <a:extLst>
              <a:ext uri="{FF2B5EF4-FFF2-40B4-BE49-F238E27FC236}">
                <a16:creationId xmlns:a16="http://schemas.microsoft.com/office/drawing/2014/main" id="{0880A88B-C229-202A-B90F-3B9BD3006532}"/>
              </a:ext>
            </a:extLst>
          </p:cNvPr>
          <p:cNvSpPr txBox="1"/>
          <p:nvPr/>
        </p:nvSpPr>
        <p:spPr>
          <a:xfrm>
            <a:off x="559475" y="1211429"/>
            <a:ext cx="4549643" cy="1131848"/>
          </a:xfrm>
          <a:prstGeom prst="rect">
            <a:avLst/>
          </a:prstGeom>
          <a:noFill/>
        </p:spPr>
        <p:txBody>
          <a:bodyPr wrap="none" rtlCol="0">
            <a:spAutoFit/>
          </a:bodyPr>
          <a:lstStyle/>
          <a:p>
            <a:pPr marL="457200" indent="-457200">
              <a:lnSpc>
                <a:spcPct val="150000"/>
              </a:lnSpc>
              <a:buFont typeface="+mj-lt"/>
              <a:buAutoNum type="arabicPeriod"/>
            </a:pPr>
            <a:r>
              <a:rPr lang="en-US" sz="2400" dirty="0"/>
              <a:t>Which license is used?</a:t>
            </a:r>
          </a:p>
          <a:p>
            <a:pPr marL="457200" indent="-457200">
              <a:lnSpc>
                <a:spcPct val="150000"/>
              </a:lnSpc>
              <a:buFont typeface="+mj-lt"/>
              <a:buAutoNum type="arabicPeriod"/>
            </a:pPr>
            <a:r>
              <a:rPr lang="en-US" sz="2400" dirty="0"/>
              <a:t>Who is the copyright holder?</a:t>
            </a:r>
          </a:p>
        </p:txBody>
      </p:sp>
    </p:spTree>
    <p:extLst>
      <p:ext uri="{BB962C8B-B14F-4D97-AF65-F5344CB8AC3E}">
        <p14:creationId xmlns:p14="http://schemas.microsoft.com/office/powerpoint/2010/main" val="3407020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70"/>
          <p:cNvSpPr txBox="1">
            <a:spLocks noGrp="1"/>
          </p:cNvSpPr>
          <p:nvPr>
            <p:ph type="ctrTitle"/>
          </p:nvPr>
        </p:nvSpPr>
        <p:spPr>
          <a:xfrm>
            <a:off x="1156075" y="231125"/>
            <a:ext cx="7713000" cy="4860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sz="2300" dirty="0"/>
              <a:t>  Case 2: </a:t>
            </a:r>
            <a:r>
              <a:rPr lang="en-US" sz="2300" dirty="0"/>
              <a:t>Biodiversity in National Parks</a:t>
            </a:r>
            <a:endParaRPr sz="2300" dirty="0"/>
          </a:p>
        </p:txBody>
      </p:sp>
      <p:pic>
        <p:nvPicPr>
          <p:cNvPr id="731" name="Google Shape;731;p70"/>
          <p:cNvPicPr preferRelativeResize="0"/>
          <p:nvPr/>
        </p:nvPicPr>
        <p:blipFill>
          <a:blip r:embed="rId3">
            <a:alphaModFix/>
          </a:blip>
          <a:stretch>
            <a:fillRect/>
          </a:stretch>
        </p:blipFill>
        <p:spPr>
          <a:xfrm>
            <a:off x="-5" y="0"/>
            <a:ext cx="1119400" cy="1815275"/>
          </a:xfrm>
          <a:prstGeom prst="rect">
            <a:avLst/>
          </a:prstGeom>
          <a:noFill/>
          <a:ln>
            <a:noFill/>
          </a:ln>
        </p:spPr>
      </p:pic>
      <p:sp>
        <p:nvSpPr>
          <p:cNvPr id="732" name="Google Shape;732;p70"/>
          <p:cNvSpPr txBox="1"/>
          <p:nvPr/>
        </p:nvSpPr>
        <p:spPr>
          <a:xfrm>
            <a:off x="1321125" y="717125"/>
            <a:ext cx="7270500" cy="83096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latin typeface="Avenir"/>
                <a:ea typeface="Avenir"/>
                <a:cs typeface="Avenir"/>
                <a:sym typeface="Avenir"/>
              </a:rPr>
              <a:t>An environmental researcher has developed a remarkable Shiny app that effectively visualizes the biodiversity in National Parks. The app utilizes the </a:t>
            </a:r>
            <a:r>
              <a:rPr lang="en" u="sng" dirty="0">
                <a:solidFill>
                  <a:schemeClr val="hlink"/>
                </a:solidFill>
                <a:latin typeface="Avenir"/>
                <a:ea typeface="Avenir"/>
                <a:cs typeface="Avenir"/>
                <a:sym typeface="Avenir"/>
                <a:hlinkClick r:id="rId4"/>
              </a:rPr>
              <a:t>Biodiversity in National Parks dataset</a:t>
            </a:r>
            <a:r>
              <a:rPr lang="en" dirty="0">
                <a:solidFill>
                  <a:schemeClr val="dk1"/>
                </a:solidFill>
                <a:latin typeface="Avenir"/>
                <a:ea typeface="Avenir"/>
                <a:cs typeface="Avenir"/>
                <a:sym typeface="Avenir"/>
              </a:rPr>
              <a:t>, which is publicly available on Kaggle under the CC0 license. </a:t>
            </a:r>
            <a:endParaRPr dirty="0">
              <a:solidFill>
                <a:schemeClr val="dk1"/>
              </a:solidFill>
              <a:latin typeface="Avenir"/>
              <a:ea typeface="Avenir"/>
              <a:cs typeface="Avenir"/>
              <a:sym typeface="Avenir"/>
            </a:endParaRPr>
          </a:p>
        </p:txBody>
      </p:sp>
      <p:pic>
        <p:nvPicPr>
          <p:cNvPr id="733" name="Google Shape;733;p70"/>
          <p:cNvPicPr preferRelativeResize="0"/>
          <p:nvPr/>
        </p:nvPicPr>
        <p:blipFill rotWithShape="1">
          <a:blip r:embed="rId5">
            <a:alphaModFix/>
          </a:blip>
          <a:srcRect l="22125" t="16075" r="10128" b="3790"/>
          <a:stretch/>
        </p:blipFill>
        <p:spPr>
          <a:xfrm>
            <a:off x="2114213" y="2577588"/>
            <a:ext cx="2328773" cy="1920426"/>
          </a:xfrm>
          <a:prstGeom prst="rect">
            <a:avLst/>
          </a:prstGeom>
          <a:noFill/>
          <a:ln>
            <a:noFill/>
          </a:ln>
        </p:spPr>
      </p:pic>
      <p:pic>
        <p:nvPicPr>
          <p:cNvPr id="734" name="Google Shape;734;p70"/>
          <p:cNvPicPr preferRelativeResize="0"/>
          <p:nvPr/>
        </p:nvPicPr>
        <p:blipFill rotWithShape="1">
          <a:blip r:embed="rId6">
            <a:alphaModFix/>
          </a:blip>
          <a:srcRect t="10370" r="25700"/>
          <a:stretch/>
        </p:blipFill>
        <p:spPr>
          <a:xfrm>
            <a:off x="5423975" y="2376800"/>
            <a:ext cx="2051448" cy="1182724"/>
          </a:xfrm>
          <a:prstGeom prst="rect">
            <a:avLst/>
          </a:prstGeom>
          <a:noFill/>
          <a:ln>
            <a:noFill/>
          </a:ln>
        </p:spPr>
      </p:pic>
      <p:pic>
        <p:nvPicPr>
          <p:cNvPr id="735" name="Google Shape;735;p70"/>
          <p:cNvPicPr preferRelativeResize="0"/>
          <p:nvPr/>
        </p:nvPicPr>
        <p:blipFill>
          <a:blip r:embed="rId7">
            <a:alphaModFix/>
          </a:blip>
          <a:stretch>
            <a:fillRect/>
          </a:stretch>
        </p:blipFill>
        <p:spPr>
          <a:xfrm>
            <a:off x="4623612" y="3175650"/>
            <a:ext cx="625525" cy="724300"/>
          </a:xfrm>
          <a:prstGeom prst="rect">
            <a:avLst/>
          </a:prstGeom>
          <a:noFill/>
          <a:ln>
            <a:noFill/>
          </a:ln>
        </p:spPr>
      </p:pic>
      <p:sp>
        <p:nvSpPr>
          <p:cNvPr id="736" name="Google Shape;736;p70"/>
          <p:cNvSpPr txBox="1"/>
          <p:nvPr/>
        </p:nvSpPr>
        <p:spPr>
          <a:xfrm>
            <a:off x="1402775" y="1752525"/>
            <a:ext cx="3297000" cy="400200"/>
          </a:xfrm>
          <a:prstGeom prst="rect">
            <a:avLst/>
          </a:prstGeom>
          <a:solidFill>
            <a:srgbClr val="FEBC1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dirty="0">
                <a:solidFill>
                  <a:schemeClr val="hlink"/>
                </a:solidFill>
                <a:latin typeface="Avenir"/>
                <a:ea typeface="Avenir"/>
                <a:cs typeface="Avenir"/>
                <a:sym typeface="Avenir"/>
                <a:hlinkClick r:id="rId8"/>
              </a:rPr>
              <a:t>https://github.com/abenedetti/bioNPS</a:t>
            </a:r>
            <a:endParaRPr dirty="0">
              <a:latin typeface="Avenir"/>
              <a:ea typeface="Avenir"/>
              <a:cs typeface="Avenir"/>
              <a:sym typeface="Aveni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29">
          <a:extLst>
            <a:ext uri="{FF2B5EF4-FFF2-40B4-BE49-F238E27FC236}">
              <a16:creationId xmlns:a16="http://schemas.microsoft.com/office/drawing/2014/main" id="{8C18D52B-8F92-E911-1A8D-D589921A7090}"/>
            </a:ext>
          </a:extLst>
        </p:cNvPr>
        <p:cNvGrpSpPr/>
        <p:nvPr/>
      </p:nvGrpSpPr>
      <p:grpSpPr>
        <a:xfrm>
          <a:off x="0" y="0"/>
          <a:ext cx="0" cy="0"/>
          <a:chOff x="0" y="0"/>
          <a:chExt cx="0" cy="0"/>
        </a:xfrm>
      </p:grpSpPr>
      <p:sp>
        <p:nvSpPr>
          <p:cNvPr id="730" name="Google Shape;730;p70">
            <a:extLst>
              <a:ext uri="{FF2B5EF4-FFF2-40B4-BE49-F238E27FC236}">
                <a16:creationId xmlns:a16="http://schemas.microsoft.com/office/drawing/2014/main" id="{A1E710F9-EBBF-B739-A78C-70D90137847E}"/>
              </a:ext>
            </a:extLst>
          </p:cNvPr>
          <p:cNvSpPr txBox="1">
            <a:spLocks noGrp="1"/>
          </p:cNvSpPr>
          <p:nvPr>
            <p:ph type="ctrTitle"/>
          </p:nvPr>
        </p:nvSpPr>
        <p:spPr>
          <a:xfrm>
            <a:off x="1156075" y="231125"/>
            <a:ext cx="7713000" cy="486000"/>
          </a:xfrm>
          <a:prstGeom prst="rect">
            <a:avLst/>
          </a:prstGeom>
        </p:spPr>
        <p:txBody>
          <a:bodyPr spcFirstLastPara="1" wrap="square" lIns="68575" tIns="34275" rIns="68575" bIns="34275" anchor="b" anchorCtr="0">
            <a:noAutofit/>
          </a:bodyPr>
          <a:lstStyle/>
          <a:p>
            <a:pPr marL="0" lvl="0" indent="0" rtl="0">
              <a:spcBef>
                <a:spcPts val="0"/>
              </a:spcBef>
              <a:spcAft>
                <a:spcPts val="0"/>
              </a:spcAft>
              <a:buNone/>
            </a:pPr>
            <a:r>
              <a:rPr lang="en" sz="2300" dirty="0">
                <a:solidFill>
                  <a:schemeClr val="bg2"/>
                </a:solidFill>
              </a:rPr>
              <a:t>  Case 2: </a:t>
            </a:r>
            <a:r>
              <a:rPr lang="en-US" sz="2300" dirty="0">
                <a:solidFill>
                  <a:schemeClr val="bg2"/>
                </a:solidFill>
              </a:rPr>
              <a:t>Biodiversity in National Parks</a:t>
            </a:r>
            <a:endParaRPr sz="2300" dirty="0">
              <a:solidFill>
                <a:schemeClr val="bg2"/>
              </a:solidFill>
            </a:endParaRPr>
          </a:p>
        </p:txBody>
      </p:sp>
      <p:pic>
        <p:nvPicPr>
          <p:cNvPr id="731" name="Google Shape;731;p70">
            <a:extLst>
              <a:ext uri="{FF2B5EF4-FFF2-40B4-BE49-F238E27FC236}">
                <a16:creationId xmlns:a16="http://schemas.microsoft.com/office/drawing/2014/main" id="{9C091795-589A-70E6-9BAC-2DB16BC27E2B}"/>
              </a:ext>
            </a:extLst>
          </p:cNvPr>
          <p:cNvPicPr preferRelativeResize="0"/>
          <p:nvPr/>
        </p:nvPicPr>
        <p:blipFill>
          <a:blip r:embed="rId3">
            <a:alphaModFix/>
          </a:blip>
          <a:stretch>
            <a:fillRect/>
          </a:stretch>
        </p:blipFill>
        <p:spPr>
          <a:xfrm>
            <a:off x="-5" y="0"/>
            <a:ext cx="1119400" cy="1815275"/>
          </a:xfrm>
          <a:prstGeom prst="rect">
            <a:avLst/>
          </a:prstGeom>
          <a:noFill/>
          <a:ln>
            <a:noFill/>
          </a:ln>
        </p:spPr>
      </p:pic>
      <p:sp>
        <p:nvSpPr>
          <p:cNvPr id="732" name="Google Shape;732;p70">
            <a:extLst>
              <a:ext uri="{FF2B5EF4-FFF2-40B4-BE49-F238E27FC236}">
                <a16:creationId xmlns:a16="http://schemas.microsoft.com/office/drawing/2014/main" id="{5752D5CF-AE16-B55B-88A9-C2D5D3F9E924}"/>
              </a:ext>
            </a:extLst>
          </p:cNvPr>
          <p:cNvSpPr txBox="1"/>
          <p:nvPr/>
        </p:nvSpPr>
        <p:spPr>
          <a:xfrm>
            <a:off x="1321125" y="717125"/>
            <a:ext cx="7270500" cy="1708130"/>
          </a:xfrm>
          <a:prstGeom prst="rect">
            <a:avLst/>
          </a:prstGeom>
          <a:noFill/>
          <a:ln>
            <a:noFill/>
          </a:ln>
        </p:spPr>
        <p:txBody>
          <a:bodyPr spcFirstLastPara="1" wrap="square" lIns="91425" tIns="91425" rIns="91425" bIns="91425" anchor="t" anchorCtr="0">
            <a:spAutoFit/>
          </a:bodyPr>
          <a:lstStyle/>
          <a:p>
            <a:pPr marL="342900" lvl="0" indent="-342900" algn="l" rtl="0">
              <a:lnSpc>
                <a:spcPct val="150000"/>
              </a:lnSpc>
              <a:spcBef>
                <a:spcPts val="0"/>
              </a:spcBef>
              <a:spcAft>
                <a:spcPts val="0"/>
              </a:spcAft>
              <a:buAutoNum type="arabicPeriod"/>
            </a:pPr>
            <a:r>
              <a:rPr lang="en-US" sz="1800" dirty="0">
                <a:solidFill>
                  <a:schemeClr val="dk1"/>
                </a:solidFill>
                <a:latin typeface="Avenir"/>
                <a:ea typeface="Avenir"/>
                <a:cs typeface="Avenir"/>
                <a:sym typeface="Avenir"/>
              </a:rPr>
              <a:t>Determine what is the current license used for this work</a:t>
            </a:r>
          </a:p>
          <a:p>
            <a:pPr marL="342900" lvl="0" indent="-342900" algn="l" rtl="0">
              <a:lnSpc>
                <a:spcPct val="150000"/>
              </a:lnSpc>
              <a:spcBef>
                <a:spcPts val="0"/>
              </a:spcBef>
              <a:spcAft>
                <a:spcPts val="0"/>
              </a:spcAft>
              <a:buAutoNum type="arabicPeriod"/>
            </a:pPr>
            <a:r>
              <a:rPr lang="en-US" sz="1800" dirty="0">
                <a:solidFill>
                  <a:schemeClr val="dk1"/>
                </a:solidFill>
                <a:latin typeface="Avenir"/>
                <a:ea typeface="Avenir"/>
                <a:cs typeface="Avenir"/>
                <a:sym typeface="Avenir"/>
              </a:rPr>
              <a:t>Discuss with your team the licensing choice</a:t>
            </a:r>
          </a:p>
          <a:p>
            <a:pPr marL="342900" lvl="0" indent="-342900" algn="l" rtl="0">
              <a:lnSpc>
                <a:spcPct val="150000"/>
              </a:lnSpc>
              <a:spcBef>
                <a:spcPts val="0"/>
              </a:spcBef>
              <a:spcAft>
                <a:spcPts val="0"/>
              </a:spcAft>
              <a:buAutoNum type="arabicPeriod"/>
            </a:pPr>
            <a:r>
              <a:rPr lang="en-US" sz="1800" dirty="0">
                <a:solidFill>
                  <a:schemeClr val="dk1"/>
                </a:solidFill>
                <a:latin typeface="Avenir"/>
                <a:ea typeface="Avenir"/>
                <a:cs typeface="Avenir"/>
                <a:sym typeface="Avenir"/>
              </a:rPr>
              <a:t>Make suggestions on how to improve the licensing of this work</a:t>
            </a:r>
            <a:endParaRPr sz="1800" dirty="0">
              <a:solidFill>
                <a:schemeClr val="dk1"/>
              </a:solidFill>
              <a:latin typeface="Avenir"/>
              <a:ea typeface="Avenir"/>
              <a:cs typeface="Avenir"/>
              <a:sym typeface="Avenir"/>
            </a:endParaRPr>
          </a:p>
          <a:p>
            <a:pPr marL="0" lvl="0" indent="0" algn="l" rtl="0">
              <a:spcBef>
                <a:spcPts val="0"/>
              </a:spcBef>
              <a:spcAft>
                <a:spcPts val="0"/>
              </a:spcAft>
              <a:buNone/>
            </a:pPr>
            <a:endParaRPr sz="1800" dirty="0">
              <a:solidFill>
                <a:schemeClr val="dk1"/>
              </a:solidFill>
              <a:latin typeface="Avenir"/>
              <a:ea typeface="Avenir"/>
              <a:cs typeface="Avenir"/>
              <a:sym typeface="Avenir"/>
            </a:endParaRPr>
          </a:p>
        </p:txBody>
      </p:sp>
      <p:sp>
        <p:nvSpPr>
          <p:cNvPr id="736" name="Google Shape;736;p70">
            <a:extLst>
              <a:ext uri="{FF2B5EF4-FFF2-40B4-BE49-F238E27FC236}">
                <a16:creationId xmlns:a16="http://schemas.microsoft.com/office/drawing/2014/main" id="{A0E6390B-DE35-E0BA-0F18-8FF056277FE7}"/>
              </a:ext>
            </a:extLst>
          </p:cNvPr>
          <p:cNvSpPr txBox="1"/>
          <p:nvPr/>
        </p:nvSpPr>
        <p:spPr>
          <a:xfrm>
            <a:off x="2476212" y="2614466"/>
            <a:ext cx="4191576" cy="461635"/>
          </a:xfrm>
          <a:prstGeom prst="rect">
            <a:avLst/>
          </a:prstGeom>
          <a:solidFill>
            <a:srgbClr val="FEBC1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dirty="0">
                <a:solidFill>
                  <a:schemeClr val="bg2"/>
                </a:solidFill>
                <a:latin typeface="Avenir"/>
                <a:ea typeface="Avenir"/>
                <a:cs typeface="Avenir"/>
                <a:sym typeface="Avenir"/>
                <a:hlinkClick r:id="rId4">
                  <a:extLst>
                    <a:ext uri="{A12FA001-AC4F-418D-AE19-62706E023703}">
                      <ahyp:hlinkClr xmlns:ahyp="http://schemas.microsoft.com/office/drawing/2018/hyperlinkcolor" val="tx"/>
                    </a:ext>
                  </a:extLst>
                </a:hlinkClick>
              </a:rPr>
              <a:t>https://github.com/abenedetti/bioNPS</a:t>
            </a:r>
            <a:endParaRPr sz="1800" dirty="0">
              <a:solidFill>
                <a:schemeClr val="bg2"/>
              </a:solidFill>
              <a:latin typeface="Avenir"/>
              <a:ea typeface="Avenir"/>
              <a:cs typeface="Avenir"/>
              <a:sym typeface="Avenir"/>
            </a:endParaRPr>
          </a:p>
        </p:txBody>
      </p:sp>
    </p:spTree>
    <p:extLst>
      <p:ext uri="{BB962C8B-B14F-4D97-AF65-F5344CB8AC3E}">
        <p14:creationId xmlns:p14="http://schemas.microsoft.com/office/powerpoint/2010/main" val="396951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71"/>
          <p:cNvSpPr txBox="1"/>
          <p:nvPr/>
        </p:nvSpPr>
        <p:spPr>
          <a:xfrm>
            <a:off x="559475" y="231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1300"/>
              </a:spcAft>
              <a:buNone/>
            </a:pPr>
            <a:r>
              <a:rPr lang="en" sz="3500" b="1">
                <a:solidFill>
                  <a:srgbClr val="004B83"/>
                </a:solidFill>
                <a:highlight>
                  <a:srgbClr val="FFFFFF"/>
                </a:highlight>
                <a:latin typeface="Century Gothic"/>
                <a:ea typeface="Century Gothic"/>
                <a:cs typeface="Century Gothic"/>
                <a:sym typeface="Century Gothic"/>
              </a:rPr>
              <a:t>Recapping </a:t>
            </a:r>
            <a:endParaRPr sz="3900" b="1">
              <a:solidFill>
                <a:srgbClr val="004B83"/>
              </a:solidFill>
              <a:latin typeface="Century Gothic"/>
              <a:ea typeface="Century Gothic"/>
              <a:cs typeface="Century Gothic"/>
              <a:sym typeface="Century Gothic"/>
            </a:endParaRPr>
          </a:p>
        </p:txBody>
      </p:sp>
      <p:sp>
        <p:nvSpPr>
          <p:cNvPr id="742" name="Google Shape;742;p71"/>
          <p:cNvSpPr txBox="1"/>
          <p:nvPr/>
        </p:nvSpPr>
        <p:spPr>
          <a:xfrm>
            <a:off x="559475" y="1192683"/>
            <a:ext cx="8131852" cy="3549659"/>
          </a:xfrm>
          <a:prstGeom prst="rect">
            <a:avLst/>
          </a:prstGeom>
          <a:noFill/>
          <a:ln>
            <a:noFill/>
          </a:ln>
        </p:spPr>
        <p:txBody>
          <a:bodyPr spcFirstLastPara="1" wrap="square" lIns="91425" tIns="91425" rIns="91425" bIns="91425" anchor="t" anchorCtr="0">
            <a:spAutoFit/>
          </a:bodyPr>
          <a:lstStyle/>
          <a:p>
            <a:pPr marL="457200" lvl="0" indent="-330200" algn="l" rtl="0">
              <a:spcBef>
                <a:spcPts val="200"/>
              </a:spcBef>
              <a:spcAft>
                <a:spcPts val="200"/>
              </a:spcAft>
              <a:buSzPts val="1600"/>
              <a:buFont typeface="Avenir"/>
              <a:buChar char="●"/>
            </a:pPr>
            <a:r>
              <a:rPr lang="en" sz="1600" dirty="0">
                <a:latin typeface="Avenir"/>
                <a:ea typeface="Avenir"/>
                <a:cs typeface="Avenir"/>
                <a:sym typeface="Avenir"/>
              </a:rPr>
              <a:t>Data is copyrightable only as compilations under certain conditions.</a:t>
            </a:r>
            <a:endParaRPr sz="16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600" dirty="0">
                <a:latin typeface="Avenir"/>
                <a:ea typeface="Avenir"/>
                <a:cs typeface="Avenir"/>
                <a:sym typeface="Avenir"/>
              </a:rPr>
              <a:t>Data, databases, and software are considered separate entities.</a:t>
            </a:r>
            <a:endParaRPr sz="16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600" dirty="0">
                <a:latin typeface="Avenir"/>
                <a:ea typeface="Avenir"/>
                <a:cs typeface="Avenir"/>
                <a:sym typeface="Avenir"/>
              </a:rPr>
              <a:t>Not all data can be public domain, but if federally funded and no exemption applied, you can request it.</a:t>
            </a:r>
            <a:endParaRPr sz="16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600" dirty="0">
                <a:latin typeface="Avenir"/>
                <a:ea typeface="Avenir"/>
                <a:cs typeface="Avenir"/>
                <a:sym typeface="Avenir"/>
              </a:rPr>
              <a:t>Data produced can be commercialized under data license agreements. Read them carefully!</a:t>
            </a:r>
            <a:endParaRPr sz="16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600" dirty="0">
                <a:latin typeface="Avenir"/>
                <a:ea typeface="Avenir"/>
                <a:cs typeface="Avenir"/>
                <a:sym typeface="Avenir"/>
              </a:rPr>
              <a:t>Databases and code can be subject to copyright, but in academia, open licenses are more commonly considered.</a:t>
            </a:r>
            <a:endParaRPr sz="16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600" dirty="0">
                <a:latin typeface="Avenir"/>
                <a:ea typeface="Avenir"/>
                <a:cs typeface="Avenir"/>
                <a:sym typeface="Avenir"/>
              </a:rPr>
              <a:t>Creative Commons does not imply copyright filling but is an expansion of the "all rights reserved" idea.</a:t>
            </a:r>
            <a:endParaRPr sz="16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600" dirty="0">
                <a:latin typeface="Avenir"/>
                <a:ea typeface="Avenir"/>
                <a:cs typeface="Avenir"/>
                <a:sym typeface="Avenir"/>
              </a:rPr>
              <a:t>Creative Commons licenses should </a:t>
            </a:r>
            <a:r>
              <a:rPr lang="en" sz="1600" b="1" dirty="0">
                <a:latin typeface="Avenir"/>
                <a:ea typeface="Avenir"/>
                <a:cs typeface="Avenir"/>
                <a:sym typeface="Avenir"/>
              </a:rPr>
              <a:t>not</a:t>
            </a:r>
            <a:r>
              <a:rPr lang="en" sz="1600" dirty="0">
                <a:latin typeface="Avenir"/>
                <a:ea typeface="Avenir"/>
                <a:cs typeface="Avenir"/>
                <a:sym typeface="Avenir"/>
              </a:rPr>
              <a:t> be used for software/code.</a:t>
            </a:r>
            <a:endParaRPr sz="16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600" dirty="0">
                <a:latin typeface="Avenir"/>
                <a:ea typeface="Avenir"/>
                <a:cs typeface="Avenir"/>
                <a:sym typeface="Avenir"/>
              </a:rPr>
              <a:t>Many repositories operate under CC0 for data, but attribution is still endorsed.</a:t>
            </a:r>
            <a:endParaRPr sz="1600" dirty="0">
              <a:latin typeface="Avenir"/>
              <a:ea typeface="Avenir"/>
              <a:cs typeface="Avenir"/>
              <a:sym typeface="Aveni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46"/>
          <p:cNvSpPr txBox="1"/>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sz="3200" b="1">
              <a:solidFill>
                <a:srgbClr val="004B83"/>
              </a:solidFill>
              <a:latin typeface="Century Gothic"/>
              <a:ea typeface="Century Gothic"/>
              <a:cs typeface="Century Gothic"/>
              <a:sym typeface="Century Gothic"/>
            </a:endParaRPr>
          </a:p>
        </p:txBody>
      </p:sp>
      <p:sp>
        <p:nvSpPr>
          <p:cNvPr id="471" name="Google Shape;471;p46"/>
          <p:cNvSpPr txBox="1"/>
          <p:nvPr/>
        </p:nvSpPr>
        <p:spPr>
          <a:xfrm>
            <a:off x="540300" y="2083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800" b="1">
                <a:solidFill>
                  <a:srgbClr val="004B83"/>
                </a:solidFill>
                <a:latin typeface="Century Gothic"/>
                <a:ea typeface="Century Gothic"/>
                <a:cs typeface="Century Gothic"/>
                <a:sym typeface="Century Gothic"/>
              </a:rPr>
              <a:t>Key Terms</a:t>
            </a:r>
            <a:endParaRPr sz="3800" b="1">
              <a:solidFill>
                <a:srgbClr val="004B83"/>
              </a:solidFill>
              <a:latin typeface="Century Gothic"/>
              <a:ea typeface="Century Gothic"/>
              <a:cs typeface="Century Gothic"/>
              <a:sym typeface="Century Gothic"/>
            </a:endParaRPr>
          </a:p>
        </p:txBody>
      </p:sp>
      <p:sp>
        <p:nvSpPr>
          <p:cNvPr id="472" name="Google Shape;472;p46"/>
          <p:cNvSpPr txBox="1"/>
          <p:nvPr/>
        </p:nvSpPr>
        <p:spPr>
          <a:xfrm>
            <a:off x="3726225" y="1589650"/>
            <a:ext cx="48462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endParaRPr sz="1900">
              <a:latin typeface="Avenir"/>
              <a:ea typeface="Avenir"/>
              <a:cs typeface="Avenir"/>
              <a:sym typeface="Aveni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b="1"/>
          </a:p>
        </p:txBody>
      </p:sp>
      <p:sp>
        <p:nvSpPr>
          <p:cNvPr id="473" name="Google Shape;473;p46"/>
          <p:cNvSpPr txBox="1"/>
          <p:nvPr/>
        </p:nvSpPr>
        <p:spPr>
          <a:xfrm>
            <a:off x="3868400" y="3640075"/>
            <a:ext cx="413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highlight>
                <a:srgbClr val="D1D5DB"/>
              </a:highlight>
              <a:latin typeface="Avenir"/>
              <a:ea typeface="Avenir"/>
              <a:cs typeface="Avenir"/>
              <a:sym typeface="Avenir"/>
            </a:endParaRPr>
          </a:p>
        </p:txBody>
      </p:sp>
      <p:pic>
        <p:nvPicPr>
          <p:cNvPr id="474" name="Google Shape;474;p46"/>
          <p:cNvPicPr preferRelativeResize="0"/>
          <p:nvPr/>
        </p:nvPicPr>
        <p:blipFill>
          <a:blip r:embed="rId3">
            <a:alphaModFix/>
          </a:blip>
          <a:stretch>
            <a:fillRect/>
          </a:stretch>
        </p:blipFill>
        <p:spPr>
          <a:xfrm>
            <a:off x="550725" y="1246337"/>
            <a:ext cx="2946125" cy="2946125"/>
          </a:xfrm>
          <a:prstGeom prst="rect">
            <a:avLst/>
          </a:prstGeom>
          <a:noFill/>
          <a:ln>
            <a:noFill/>
          </a:ln>
        </p:spPr>
      </p:pic>
      <p:sp>
        <p:nvSpPr>
          <p:cNvPr id="475" name="Google Shape;475;p46"/>
          <p:cNvSpPr txBox="1"/>
          <p:nvPr/>
        </p:nvSpPr>
        <p:spPr>
          <a:xfrm>
            <a:off x="3650150" y="2416350"/>
            <a:ext cx="5060700" cy="923400"/>
          </a:xfrm>
          <a:prstGeom prst="rect">
            <a:avLst/>
          </a:prstGeom>
          <a:solidFill>
            <a:srgbClr val="FFC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dirty="0">
                <a:latin typeface="Avenir"/>
                <a:ea typeface="Avenir"/>
                <a:cs typeface="Avenir"/>
                <a:sym typeface="Avenir"/>
              </a:rPr>
              <a:t>Glossaries: </a:t>
            </a:r>
            <a:endParaRPr sz="1600" dirty="0">
              <a:latin typeface="Avenir"/>
              <a:ea typeface="Avenir"/>
              <a:cs typeface="Avenir"/>
              <a:sym typeface="Avenir"/>
            </a:endParaRPr>
          </a:p>
          <a:p>
            <a:pPr marL="0" lvl="0" indent="0" algn="l" rtl="0">
              <a:spcBef>
                <a:spcPts val="0"/>
              </a:spcBef>
              <a:spcAft>
                <a:spcPts val="0"/>
              </a:spcAft>
              <a:buNone/>
            </a:pPr>
            <a:r>
              <a:rPr lang="en" sz="1600" u="sng" dirty="0">
                <a:solidFill>
                  <a:schemeClr val="hlink"/>
                </a:solidFill>
                <a:latin typeface="Avenir"/>
                <a:ea typeface="Avenir"/>
                <a:cs typeface="Avenir"/>
                <a:sym typeface="Avenir"/>
                <a:hlinkClick r:id="rId4"/>
              </a:rPr>
              <a:t>https://www.copyright.gov/comp3/docs/glossary.pdf</a:t>
            </a:r>
            <a:endParaRPr sz="1600" dirty="0">
              <a:latin typeface="Avenir"/>
              <a:ea typeface="Avenir"/>
              <a:cs typeface="Avenir"/>
              <a:sym typeface="Avenir"/>
            </a:endParaRPr>
          </a:p>
          <a:p>
            <a:pPr marL="0" lvl="0" indent="0" algn="l" rtl="0">
              <a:spcBef>
                <a:spcPts val="0"/>
              </a:spcBef>
              <a:spcAft>
                <a:spcPts val="0"/>
              </a:spcAft>
              <a:buNone/>
            </a:pPr>
            <a:r>
              <a:rPr lang="en" sz="1600" u="sng" dirty="0">
                <a:solidFill>
                  <a:schemeClr val="hlink"/>
                </a:solidFill>
                <a:latin typeface="Avenir"/>
                <a:ea typeface="Avenir"/>
                <a:cs typeface="Avenir"/>
                <a:sym typeface="Avenir"/>
                <a:hlinkClick r:id="rId5"/>
              </a:rPr>
              <a:t>https://wiki.creativecommons.org/wiki/Glossary</a:t>
            </a:r>
            <a:endParaRPr sz="1600" dirty="0">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 Santa Barbara Theme">
  <a:themeElements>
    <a:clrScheme name="UC Santa Barbara">
      <a:dk1>
        <a:srgbClr val="000000"/>
      </a:dk1>
      <a:lt1>
        <a:srgbClr val="FFFFFF"/>
      </a:lt1>
      <a:dk2>
        <a:srgbClr val="003660"/>
      </a:dk2>
      <a:lt2>
        <a:srgbClr val="FEBC11"/>
      </a:lt2>
      <a:accent1>
        <a:srgbClr val="04859B"/>
      </a:accent1>
      <a:accent2>
        <a:srgbClr val="798D38"/>
      </a:accent2>
      <a:accent3>
        <a:srgbClr val="0BA89A"/>
      </a:accent3>
      <a:accent4>
        <a:srgbClr val="EF5645"/>
      </a:accent4>
      <a:accent5>
        <a:srgbClr val="9CBEBE"/>
      </a:accent5>
      <a:accent6>
        <a:srgbClr val="DCD6CC"/>
      </a:accent6>
      <a:hlink>
        <a:srgbClr val="07518C"/>
      </a:hlink>
      <a:folHlink>
        <a:srgbClr val="A1AF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TotalTime>
  <Words>1860</Words>
  <Application>Microsoft Macintosh PowerPoint</Application>
  <PresentationFormat>On-screen Show (16:9)</PresentationFormat>
  <Paragraphs>222</Paragraphs>
  <Slides>29</Slides>
  <Notes>29</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29</vt:i4>
      </vt:variant>
    </vt:vector>
  </HeadingPairs>
  <TitlesOfParts>
    <vt:vector size="45" baseType="lpstr">
      <vt:lpstr>Fira Sans Extra Condensed Medium</vt:lpstr>
      <vt:lpstr>Livvic Light</vt:lpstr>
      <vt:lpstr>Avenir</vt:lpstr>
      <vt:lpstr>Nunito Light</vt:lpstr>
      <vt:lpstr>Roboto</vt:lpstr>
      <vt:lpstr>Advent Pro SemiBold</vt:lpstr>
      <vt:lpstr>Lobster</vt:lpstr>
      <vt:lpstr>Fira Sans Condensed Medium</vt:lpstr>
      <vt:lpstr>Century Gothic</vt:lpstr>
      <vt:lpstr>Anton</vt:lpstr>
      <vt:lpstr>Nunito Sans</vt:lpstr>
      <vt:lpstr>Arial</vt:lpstr>
      <vt:lpstr>Pacifico</vt:lpstr>
      <vt:lpstr>Calibri</vt:lpstr>
      <vt:lpstr>Simple Light</vt:lpstr>
      <vt:lpstr>UC Santa Barbara Theme</vt:lpstr>
      <vt:lpstr>Data Licensing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Can you guess what is the recommended CC license for research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Case 2: Biodiversity in National Parks</vt:lpstr>
      <vt:lpstr>  Case 2: Biodiversity in National Parks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Licensing</dc:title>
  <cp:lastModifiedBy>Julien Brun</cp:lastModifiedBy>
  <cp:revision>14</cp:revision>
  <dcterms:modified xsi:type="dcterms:W3CDTF">2026-06-01T01:10:48Z</dcterms:modified>
</cp:coreProperties>
</file>