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1"/>
    <p:sldMasterId id="2147483690" r:id="rId2"/>
    <p:sldMasterId id="2147483692" r:id="rId3"/>
    <p:sldMasterId id="2147483708" r:id="rId4"/>
  </p:sldMasterIdLst>
  <p:notesMasterIdLst>
    <p:notesMasterId r:id="rId30"/>
  </p:notesMasterIdLst>
  <p:sldIdLst>
    <p:sldId id="256" r:id="rId5"/>
    <p:sldId id="284" r:id="rId6"/>
    <p:sldId id="257" r:id="rId7"/>
    <p:sldId id="285" r:id="rId8"/>
    <p:sldId id="286" r:id="rId9"/>
    <p:sldId id="259" r:id="rId10"/>
    <p:sldId id="260" r:id="rId11"/>
    <p:sldId id="281" r:id="rId12"/>
    <p:sldId id="263" r:id="rId13"/>
    <p:sldId id="264" r:id="rId14"/>
    <p:sldId id="265" r:id="rId15"/>
    <p:sldId id="268" r:id="rId16"/>
    <p:sldId id="269" r:id="rId17"/>
    <p:sldId id="258" r:id="rId18"/>
    <p:sldId id="267" r:id="rId19"/>
    <p:sldId id="275" r:id="rId20"/>
    <p:sldId id="276" r:id="rId21"/>
    <p:sldId id="278" r:id="rId22"/>
    <p:sldId id="282" r:id="rId23"/>
    <p:sldId id="289" r:id="rId24"/>
    <p:sldId id="290" r:id="rId25"/>
    <p:sldId id="291" r:id="rId26"/>
    <p:sldId id="261" r:id="rId27"/>
    <p:sldId id="262" r:id="rId28"/>
    <p:sldId id="288" r:id="rId29"/>
  </p:sldIdLst>
  <p:sldSz cx="9144000" cy="5143500" type="screen16x9"/>
  <p:notesSz cx="6858000" cy="9144000"/>
  <p:embeddedFontLst>
    <p:embeddedFont>
      <p:font typeface="Advent Pro SemiBold" pitchFamily="2" charset="77"/>
      <p:regular r:id="rId31"/>
      <p:bold r:id="rId32"/>
      <p:italic r:id="rId33"/>
      <p:boldItalic r:id="rId34"/>
    </p:embeddedFont>
    <p:embeddedFont>
      <p:font typeface="Avenir" panose="02000503020000020003" pitchFamily="2" charset="0"/>
      <p:regular r:id="rId35"/>
      <p:italic r:id="rId36"/>
    </p:embeddedFont>
    <p:embeddedFont>
      <p:font typeface="Century Gothic" panose="020B0502020202020204" pitchFamily="34" charset="0"/>
      <p:regular r:id="rId37"/>
      <p:bold r:id="rId38"/>
      <p:italic r:id="rId39"/>
      <p:boldItalic r:id="rId40"/>
    </p:embeddedFont>
    <p:embeddedFont>
      <p:font typeface="Fira Sans Condensed Medium" panose="020B0603050000020004" pitchFamily="34" charset="0"/>
      <p:regular r:id="rId41"/>
      <p:bold r:id="rId42"/>
      <p:italic r:id="rId43"/>
      <p:boldItalic r:id="rId44"/>
    </p:embeddedFont>
    <p:embeddedFont>
      <p:font typeface="Fira Sans Extra Condensed Medium" panose="020B0503050000020004" pitchFamily="34" charset="0"/>
      <p:regular r:id="rId45"/>
      <p:bold r:id="rId46"/>
      <p:italic r:id="rId47"/>
      <p:boldItalic r:id="rId48"/>
    </p:embeddedFont>
    <p:embeddedFont>
      <p:font typeface="Livvic Light" pitchFamily="2" charset="77"/>
      <p:regular r:id="rId49"/>
      <p:italic r:id="rId50"/>
    </p:embeddedFont>
    <p:embeddedFont>
      <p:font typeface="Lobster" pitchFamily="2" charset="77"/>
      <p:regular r:id="rId51"/>
    </p:embeddedFont>
    <p:embeddedFont>
      <p:font typeface="Nunito Light" pitchFamily="2" charset="77"/>
      <p:regular r:id="rId52"/>
      <p:italic r:id="rId53"/>
    </p:embeddedFont>
    <p:embeddedFont>
      <p:font typeface="Nunito Sans" pitchFamily="2" charset="77"/>
      <p:regular r:id="rId54"/>
      <p:bold r:id="rId55"/>
      <p:italic r:id="rId56"/>
      <p:boldItalic r:id="rId57"/>
    </p:embeddedFont>
    <p:embeddedFont>
      <p:font typeface="Nunito Sans SemiBold" pitchFamily="2" charset="77"/>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37"/>
    <p:restoredTop sz="72147"/>
  </p:normalViewPr>
  <p:slideViewPr>
    <p:cSldViewPr snapToGrid="0">
      <p:cViewPr varScale="1">
        <p:scale>
          <a:sx n="280" d="100"/>
          <a:sy n="280" d="100"/>
        </p:scale>
        <p:origin x="192" y="31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font" Target="fonts/font25.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font" Target="fonts/font28.fntdata"/><Relationship Id="rId5" Type="http://schemas.openxmlformats.org/officeDocument/2006/relationships/slide" Target="slides/slide1.xml"/><Relationship Id="rId61" Type="http://schemas.openxmlformats.org/officeDocument/2006/relationships/font" Target="fonts/font31.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font" Target="fonts/font26.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21.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font" Target="fonts/font29.fntdata"/><Relationship Id="rId20" Type="http://schemas.openxmlformats.org/officeDocument/2006/relationships/slide" Target="slides/slide16.xml"/><Relationship Id="rId41" Type="http://schemas.openxmlformats.org/officeDocument/2006/relationships/font" Target="fonts/font11.fntdata"/><Relationship Id="rId54" Type="http://schemas.openxmlformats.org/officeDocument/2006/relationships/font" Target="fonts/font24.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font" Target="fonts/font27.fntdata"/><Relationship Id="rId10" Type="http://schemas.openxmlformats.org/officeDocument/2006/relationships/slide" Target="slides/slide6.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 Id="rId60" Type="http://schemas.openxmlformats.org/officeDocument/2006/relationships/font" Target="fonts/font30.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www.cancerimagingarchive.net/" TargetMode="External"/><Relationship Id="rId13" Type="http://schemas.openxmlformats.org/officeDocument/2006/relationships/hyperlink" Target="https://www.nlm.nih.gov/NIHbmic/domain_specific_repositories.html" TargetMode="External"/><Relationship Id="rId3" Type="http://schemas.openxmlformats.org/officeDocument/2006/relationships/hyperlink" Target="https://datadryad.org/" TargetMode="External"/><Relationship Id="rId7" Type="http://schemas.openxmlformats.org/officeDocument/2006/relationships/hyperlink" Target="https://www.ncbi.nlm.nih.gov/geo/" TargetMode="External"/><Relationship Id="rId12" Type="http://schemas.openxmlformats.org/officeDocument/2006/relationships/hyperlink" Target="https://sharing.nih.gov/data-management-and-sharing-policy/sharing-scientific-data/selecting-a-data-repository"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dataverse.org/" TargetMode="External"/><Relationship Id="rId11" Type="http://schemas.openxmlformats.org/officeDocument/2006/relationships/hyperlink" Target="https://www.re3data.org/" TargetMode="External"/><Relationship Id="rId5" Type="http://schemas.openxmlformats.org/officeDocument/2006/relationships/hyperlink" Target="https://figshare.com/" TargetMode="External"/><Relationship Id="rId10" Type="http://schemas.openxmlformats.org/officeDocument/2006/relationships/hyperlink" Target="https://www.rcsb.org/" TargetMode="External"/><Relationship Id="rId4" Type="http://schemas.openxmlformats.org/officeDocument/2006/relationships/hyperlink" Target="https://zenodo.org/" TargetMode="External"/><Relationship Id="rId9" Type="http://schemas.openxmlformats.org/officeDocument/2006/relationships/hyperlink" Target="https://www.ncbi.nlm.nih.gov/gap/"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2071f39964c_0_9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9" name="Google Shape;449;g2071f39964c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226b625243f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226b625243f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247c6b45df2_0_9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247c6b45df2_0_9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288a5d1253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7" name="Google Shape;757;g288a5d1253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39ec1f5f402_0_3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39ec1f5f402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 Jairo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Research data lifecycle</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e2d7e708ef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2e2d7e708e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24f816d64c5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24f816d64c5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506d5f78bd_0_17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506d5f78bd_0_17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Why a data repository?</a:t>
            </a:r>
            <a:endParaRPr b="1"/>
          </a:p>
          <a:p>
            <a:pPr marL="457200" lvl="0" indent="-298450" algn="l" rtl="0">
              <a:spcBef>
                <a:spcPts val="0"/>
              </a:spcBef>
              <a:spcAft>
                <a:spcPts val="0"/>
              </a:spcAft>
              <a:buSzPts val="1100"/>
              <a:buChar char="●"/>
            </a:pPr>
            <a:r>
              <a:rPr lang="en"/>
              <a:t>You can’t lose data that’s in a public data repository</a:t>
            </a:r>
            <a:endParaRPr/>
          </a:p>
          <a:p>
            <a:pPr marL="457200" lvl="0" indent="-298450" algn="l" rtl="0">
              <a:spcBef>
                <a:spcPts val="0"/>
              </a:spcBef>
              <a:spcAft>
                <a:spcPts val="0"/>
              </a:spcAft>
              <a:buSzPts val="1100"/>
              <a:buChar char="●"/>
            </a:pPr>
            <a:r>
              <a:rPr lang="en"/>
              <a:t>Public data repositories support understanding, reanalysis and reuse</a:t>
            </a:r>
            <a:endParaRPr/>
          </a:p>
          <a:p>
            <a:pPr marL="457200" lvl="0" indent="-298450" algn="l" rtl="0">
              <a:spcBef>
                <a:spcPts val="0"/>
              </a:spcBef>
              <a:spcAft>
                <a:spcPts val="0"/>
              </a:spcAft>
              <a:buSzPts val="1100"/>
              <a:buChar char="●"/>
            </a:pPr>
            <a:r>
              <a:rPr lang="en"/>
              <a:t>Public data repositories facilitate discovery</a:t>
            </a:r>
            <a:endParaRPr/>
          </a:p>
          <a:p>
            <a:pPr marL="457200" lvl="0" indent="-298450" algn="l" rtl="0">
              <a:spcBef>
                <a:spcPts val="0"/>
              </a:spcBef>
              <a:spcAft>
                <a:spcPts val="0"/>
              </a:spcAft>
              <a:buSzPts val="1100"/>
              <a:buChar char="●"/>
            </a:pPr>
            <a:r>
              <a:rPr lang="en"/>
              <a:t>Public data demonstrates rigor</a:t>
            </a:r>
            <a:endParaRPr/>
          </a:p>
          <a:p>
            <a:pPr marL="457200" lvl="0" indent="-298450" algn="l" rtl="0">
              <a:spcBef>
                <a:spcPts val="0"/>
              </a:spcBef>
              <a:spcAft>
                <a:spcPts val="0"/>
              </a:spcAft>
              <a:buSzPts val="1100"/>
              <a:buChar char="●"/>
            </a:pPr>
            <a:r>
              <a:rPr lang="en"/>
              <a:t>Research with data in public data repositories attracts more citations</a:t>
            </a:r>
            <a:endParaRPr/>
          </a:p>
          <a:p>
            <a:pPr marL="0" lvl="0" indent="0" algn="l" rtl="0">
              <a:spcBef>
                <a:spcPts val="0"/>
              </a:spcBef>
              <a:spcAft>
                <a:spcPts val="0"/>
              </a:spcAft>
              <a:buNone/>
            </a:pPr>
            <a:endParaRPr/>
          </a:p>
          <a:p>
            <a:pPr marL="0" lvl="0" indent="0" algn="l" rtl="0">
              <a:spcBef>
                <a:spcPts val="0"/>
              </a:spcBef>
              <a:spcAft>
                <a:spcPts val="0"/>
              </a:spcAft>
              <a:buNone/>
            </a:pPr>
            <a:r>
              <a:rPr lang="en" b="1"/>
              <a:t>Examples of generalist repositories</a:t>
            </a:r>
            <a:endParaRPr b="1"/>
          </a:p>
          <a:p>
            <a:pPr marL="457200" lvl="0" indent="-298450" algn="l" rtl="0">
              <a:spcBef>
                <a:spcPts val="0"/>
              </a:spcBef>
              <a:spcAft>
                <a:spcPts val="0"/>
              </a:spcAft>
              <a:buSzPts val="1100"/>
              <a:buChar char="●"/>
            </a:pPr>
            <a:r>
              <a:rPr lang="en" u="sng">
                <a:solidFill>
                  <a:schemeClr val="hlink"/>
                </a:solidFill>
                <a:hlinkClick r:id="rId3"/>
              </a:rPr>
              <a:t>Dryad</a:t>
            </a:r>
            <a:r>
              <a:rPr lang="en"/>
              <a:t>: A curated data publishing platform for researchers to share and publish their data. Free for UC affiliates.</a:t>
            </a:r>
            <a:endParaRPr/>
          </a:p>
          <a:p>
            <a:pPr marL="457200" lvl="0" indent="-298450" algn="l" rtl="0">
              <a:spcBef>
                <a:spcPts val="0"/>
              </a:spcBef>
              <a:spcAft>
                <a:spcPts val="0"/>
              </a:spcAft>
              <a:buSzPts val="1100"/>
              <a:buChar char="●"/>
            </a:pPr>
            <a:r>
              <a:rPr lang="en" u="sng">
                <a:solidFill>
                  <a:schemeClr val="hlink"/>
                </a:solidFill>
                <a:hlinkClick r:id="rId4"/>
              </a:rPr>
              <a:t>Zenodo</a:t>
            </a:r>
            <a:r>
              <a:rPr lang="en"/>
              <a:t>: general-purpose open repository for various research outputs (research papers, datasets, software, reports, etc)</a:t>
            </a:r>
            <a:endParaRPr/>
          </a:p>
          <a:p>
            <a:pPr marL="457200" lvl="0" indent="-298450" algn="l" rtl="0">
              <a:spcBef>
                <a:spcPts val="0"/>
              </a:spcBef>
              <a:spcAft>
                <a:spcPts val="0"/>
              </a:spcAft>
              <a:buSzPts val="1100"/>
              <a:buChar char="●"/>
            </a:pPr>
            <a:r>
              <a:rPr lang="en" u="sng">
                <a:solidFill>
                  <a:schemeClr val="hlink"/>
                </a:solidFill>
                <a:hlinkClick r:id="rId5"/>
              </a:rPr>
              <a:t>Figshare</a:t>
            </a:r>
            <a:r>
              <a:rPr lang="en"/>
              <a:t>: Contains many supplemental data sets from published articles.</a:t>
            </a:r>
            <a:endParaRPr/>
          </a:p>
          <a:p>
            <a:pPr marL="457200" lvl="0" indent="-298450" algn="l" rtl="0">
              <a:spcBef>
                <a:spcPts val="0"/>
              </a:spcBef>
              <a:spcAft>
                <a:spcPts val="0"/>
              </a:spcAft>
              <a:buSzPts val="1100"/>
              <a:buChar char="●"/>
            </a:pPr>
            <a:r>
              <a:rPr lang="en" u="sng">
                <a:solidFill>
                  <a:schemeClr val="hlink"/>
                </a:solidFill>
                <a:hlinkClick r:id="rId6"/>
              </a:rPr>
              <a:t>Dataverse</a:t>
            </a:r>
            <a:r>
              <a:rPr lang="en"/>
              <a:t>: an open source web application to share, preserve, cite, explore and analyze research data.</a:t>
            </a:r>
            <a:endParaRPr/>
          </a:p>
          <a:p>
            <a:pPr marL="0" lvl="0" indent="0" algn="l" rtl="0">
              <a:spcBef>
                <a:spcPts val="0"/>
              </a:spcBef>
              <a:spcAft>
                <a:spcPts val="0"/>
              </a:spcAft>
              <a:buNone/>
            </a:pPr>
            <a:endParaRPr/>
          </a:p>
          <a:p>
            <a:pPr marL="0" lvl="0" indent="0" algn="l" rtl="0">
              <a:spcBef>
                <a:spcPts val="0"/>
              </a:spcBef>
              <a:spcAft>
                <a:spcPts val="0"/>
              </a:spcAft>
              <a:buNone/>
            </a:pPr>
            <a:r>
              <a:rPr lang="en" b="1"/>
              <a:t>Examples of domain Specific repositories</a:t>
            </a:r>
            <a:endParaRPr b="1"/>
          </a:p>
          <a:p>
            <a:pPr marL="457200" lvl="0" indent="-298450" algn="l" rtl="0">
              <a:spcBef>
                <a:spcPts val="0"/>
              </a:spcBef>
              <a:spcAft>
                <a:spcPts val="0"/>
              </a:spcAft>
              <a:buSzPts val="1100"/>
              <a:buChar char="●"/>
            </a:pPr>
            <a:r>
              <a:rPr lang="en" u="sng">
                <a:solidFill>
                  <a:schemeClr val="hlink"/>
                </a:solidFill>
                <a:hlinkClick r:id="rId7"/>
              </a:rPr>
              <a:t>Gene Expression Omnibus (GEO)</a:t>
            </a:r>
            <a:r>
              <a:rPr lang="en"/>
              <a:t>: “archives functional genomics data repository that archives open-access array- and sequence-based datasets.”</a:t>
            </a:r>
            <a:endParaRPr/>
          </a:p>
          <a:p>
            <a:pPr marL="457200" lvl="0" indent="-298450" algn="l" rtl="0">
              <a:spcBef>
                <a:spcPts val="0"/>
              </a:spcBef>
              <a:spcAft>
                <a:spcPts val="0"/>
              </a:spcAft>
              <a:buSzPts val="1100"/>
              <a:buChar char="●"/>
            </a:pPr>
            <a:r>
              <a:rPr lang="en" u="sng">
                <a:solidFill>
                  <a:schemeClr val="hlink"/>
                </a:solidFill>
                <a:hlinkClick r:id="rId8"/>
              </a:rPr>
              <a:t>The Cancer Imaging Archive (TCIA)</a:t>
            </a:r>
            <a:r>
              <a:rPr lang="en"/>
              <a:t>: “de-identifies and publishes medical image datasets to study cancer.”</a:t>
            </a:r>
            <a:endParaRPr/>
          </a:p>
          <a:p>
            <a:pPr marL="457200" lvl="0" indent="-298450" algn="l" rtl="0">
              <a:spcBef>
                <a:spcPts val="0"/>
              </a:spcBef>
              <a:spcAft>
                <a:spcPts val="0"/>
              </a:spcAft>
              <a:buSzPts val="1100"/>
              <a:buChar char="●"/>
            </a:pPr>
            <a:r>
              <a:rPr lang="en" u="sng">
                <a:solidFill>
                  <a:schemeClr val="hlink"/>
                </a:solidFill>
                <a:hlinkClick r:id="rId9"/>
              </a:rPr>
              <a:t>Database of Genotype and Phenotype (dbGaP)</a:t>
            </a:r>
            <a:r>
              <a:rPr lang="en"/>
              <a:t>: “archive and distribute the data and results from studies that have investigated the interaction of genotype and phenotype in humans.”</a:t>
            </a:r>
            <a:endParaRPr/>
          </a:p>
          <a:p>
            <a:pPr marL="457200" lvl="0" indent="-298450" algn="l" rtl="0">
              <a:spcBef>
                <a:spcPts val="0"/>
              </a:spcBef>
              <a:spcAft>
                <a:spcPts val="0"/>
              </a:spcAft>
              <a:buSzPts val="1100"/>
              <a:buChar char="●"/>
            </a:pPr>
            <a:r>
              <a:rPr lang="en" u="sng">
                <a:solidFill>
                  <a:schemeClr val="hlink"/>
                </a:solidFill>
                <a:hlinkClick r:id="rId10"/>
              </a:rPr>
              <a:t>Protein Data Bank (PDB)</a:t>
            </a:r>
            <a:r>
              <a:rPr lang="en"/>
              <a:t>: “sustain a unique data resource of three-dimensional biomolecular structure information”</a:t>
            </a:r>
            <a:endParaRPr/>
          </a:p>
          <a:p>
            <a:pPr marL="0" lvl="0" indent="0" algn="l" rtl="0">
              <a:spcBef>
                <a:spcPts val="0"/>
              </a:spcBef>
              <a:spcAft>
                <a:spcPts val="0"/>
              </a:spcAft>
              <a:buNone/>
            </a:pPr>
            <a:endParaRPr/>
          </a:p>
          <a:p>
            <a:pPr marL="0" lvl="0" indent="0" algn="l" rtl="0">
              <a:spcBef>
                <a:spcPts val="0"/>
              </a:spcBef>
              <a:spcAft>
                <a:spcPts val="0"/>
              </a:spcAft>
              <a:buNone/>
            </a:pPr>
            <a:r>
              <a:rPr lang="en" b="1"/>
              <a:t>Finding a repository</a:t>
            </a:r>
            <a:endParaRPr b="1"/>
          </a:p>
          <a:p>
            <a:pPr marL="457200" lvl="0" indent="-298450" algn="l" rtl="0">
              <a:spcBef>
                <a:spcPts val="0"/>
              </a:spcBef>
              <a:spcAft>
                <a:spcPts val="0"/>
              </a:spcAft>
              <a:buSzPts val="1100"/>
              <a:buChar char="●"/>
            </a:pPr>
            <a:r>
              <a:rPr lang="en" b="1" i="1"/>
              <a:t>Give preference to repos relevant to your field/discipline and  those recommended by publishers and funding agencies</a:t>
            </a:r>
            <a:endParaRPr b="1" i="1"/>
          </a:p>
          <a:p>
            <a:pPr marL="457200" lvl="0" indent="-298450" algn="l" rtl="0">
              <a:spcBef>
                <a:spcPts val="0"/>
              </a:spcBef>
              <a:spcAft>
                <a:spcPts val="0"/>
              </a:spcAft>
              <a:buSzPts val="1100"/>
              <a:buChar char="●"/>
            </a:pPr>
            <a:r>
              <a:rPr lang="en" u="sng">
                <a:solidFill>
                  <a:schemeClr val="hlink"/>
                </a:solidFill>
                <a:hlinkClick r:id="rId11"/>
              </a:rPr>
              <a:t>Registry of Research Data Repositories (Re3data)</a:t>
            </a:r>
            <a:r>
              <a:rPr lang="en"/>
              <a:t>: a repository of data repositories </a:t>
            </a:r>
            <a:endParaRPr>
              <a:solidFill>
                <a:schemeClr val="dk1"/>
              </a:solidFill>
            </a:endParaRPr>
          </a:p>
          <a:p>
            <a:pPr marL="457200" lvl="0" indent="-298450" algn="l" rtl="0">
              <a:spcBef>
                <a:spcPts val="0"/>
              </a:spcBef>
              <a:spcAft>
                <a:spcPts val="0"/>
              </a:spcAft>
              <a:buSzPts val="1100"/>
              <a:buChar char="●"/>
            </a:pPr>
            <a:r>
              <a:rPr lang="en" u="sng">
                <a:solidFill>
                  <a:schemeClr val="hlink"/>
                </a:solidFill>
                <a:hlinkClick r:id="rId12"/>
              </a:rPr>
              <a:t>NIH webpage on selecting a data repository</a:t>
            </a:r>
            <a:r>
              <a:rPr lang="en">
                <a:solidFill>
                  <a:schemeClr val="dk1"/>
                </a:solidFill>
              </a:rPr>
              <a:t> with information on repository characteristics and other considerations</a:t>
            </a:r>
            <a:endParaRPr>
              <a:solidFill>
                <a:schemeClr val="dk1"/>
              </a:solidFill>
            </a:endParaRPr>
          </a:p>
          <a:p>
            <a:pPr marL="457200" lvl="0" indent="-298450" algn="l" rtl="0">
              <a:spcBef>
                <a:spcPts val="0"/>
              </a:spcBef>
              <a:spcAft>
                <a:spcPts val="0"/>
              </a:spcAft>
              <a:buSzPts val="1100"/>
              <a:buChar char="●"/>
            </a:pPr>
            <a:r>
              <a:rPr lang="en" u="sng">
                <a:solidFill>
                  <a:schemeClr val="hlink"/>
                </a:solidFill>
                <a:hlinkClick r:id="rId13"/>
              </a:rPr>
              <a:t>NIH supported data sharing resources</a:t>
            </a:r>
            <a:r>
              <a:rPr lang="en">
                <a:solidFill>
                  <a:schemeClr val="dk1"/>
                </a:solidFill>
              </a:rPr>
              <a:t> with information on generalist repositories and domain-specific repositories</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a:t>
            </a:r>
            <a:endParaRPr/>
          </a:p>
          <a:p>
            <a:pPr marL="0" lvl="0" indent="0" algn="l" rtl="0">
              <a:spcBef>
                <a:spcPts val="0"/>
              </a:spcBef>
              <a:spcAft>
                <a:spcPts val="0"/>
              </a:spcAft>
              <a:buClr>
                <a:schemeClr val="dk1"/>
              </a:buClr>
              <a:buSzPts val="1100"/>
              <a:buFont typeface="Arial"/>
              <a:buNone/>
            </a:pPr>
            <a:r>
              <a:rPr lang="en">
                <a:solidFill>
                  <a:schemeClr val="dk1"/>
                </a:solidFill>
              </a:rPr>
              <a:t>Repositories provide technical infrastructure to provide access and curation of research data. They provide a persistent identifiers and a citation for your data. Thus, depositing data in a repository promote the long-term preservation, sharing, and reuse of your data</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For some programs and types of data, NIH or others might identify particular data repositories (or sets of repositories) to be used to preserve and share data. Otherwise, researchers are encouraged to select a data repository that is appropriate for the data type and the discipline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Other</a:t>
            </a:r>
            <a:endParaRPr/>
          </a:p>
          <a:p>
            <a:pPr marL="457200" lvl="0" indent="-298450" algn="l" rtl="0">
              <a:spcBef>
                <a:spcPts val="0"/>
              </a:spcBef>
              <a:spcAft>
                <a:spcPts val="0"/>
              </a:spcAft>
              <a:buSzPts val="1100"/>
              <a:buChar char="●"/>
            </a:pPr>
            <a:r>
              <a:rPr lang="en"/>
              <a:t>UniProt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2e2bfa673d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2e2bfa673d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2e2bfa673df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2e2bfa673df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24f816d64c5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24f816d64c5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24f816d64c5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24f816d64c5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25ed2d197d8_0_5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25ed2d197d8_0_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So why should you publish your GP data?</a:t>
            </a:r>
            <a:endParaRPr>
              <a:solidFill>
                <a:schemeClr val="dk1"/>
              </a:solidFill>
            </a:endParaRPr>
          </a:p>
          <a:p>
            <a:pPr marL="0" lvl="0" indent="0" algn="l" rtl="0">
              <a:spcBef>
                <a:spcPts val="0"/>
              </a:spcBef>
              <a:spcAft>
                <a:spcPts val="0"/>
              </a:spcAft>
              <a:buNone/>
            </a:pP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A data repository is a safe place to archive your data, independent of your current institution. You will be graduating and thus losing access to your Bren computing resources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It adds to your portfolio you can showcase during job interviews. Data archive get a DOI and thus can be added to your CV under publications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On the stick side, well it is a GP requirements for your graduation</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4f816d64c5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24f816d64c5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2958df8c180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8" name="Google Shape;688;g2958df8c180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 RENATA starts here —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506d5f78bd_0_17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506d5f78bd_0_1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Elements of a data dictionary</a:t>
            </a:r>
            <a:endParaRPr b="1"/>
          </a:p>
          <a:p>
            <a:pPr marL="457200" lvl="0" indent="-298450" algn="l" rtl="0">
              <a:spcBef>
                <a:spcPts val="0"/>
              </a:spcBef>
              <a:spcAft>
                <a:spcPts val="0"/>
              </a:spcAft>
              <a:buSzPts val="1100"/>
              <a:buChar char="●"/>
            </a:pPr>
            <a:r>
              <a:rPr lang="en" b="1"/>
              <a:t>VariableName</a:t>
            </a:r>
            <a:r>
              <a:rPr lang="en"/>
              <a:t>: variable (i.e., column headers) that appear in the dataset</a:t>
            </a:r>
            <a:endParaRPr/>
          </a:p>
          <a:p>
            <a:pPr marL="457200" lvl="0" indent="-298450" algn="l" rtl="0">
              <a:spcBef>
                <a:spcPts val="0"/>
              </a:spcBef>
              <a:spcAft>
                <a:spcPts val="0"/>
              </a:spcAft>
              <a:buSzPts val="1100"/>
              <a:buChar char="●"/>
            </a:pPr>
            <a:r>
              <a:rPr lang="en" b="1"/>
              <a:t>Title</a:t>
            </a:r>
            <a:r>
              <a:rPr lang="en"/>
              <a:t>: full title of the variable</a:t>
            </a:r>
            <a:endParaRPr/>
          </a:p>
          <a:p>
            <a:pPr marL="457200" lvl="0" indent="-298450" algn="l" rtl="0">
              <a:spcBef>
                <a:spcPts val="0"/>
              </a:spcBef>
              <a:spcAft>
                <a:spcPts val="0"/>
              </a:spcAft>
              <a:buSzPts val="1100"/>
              <a:buChar char="●"/>
            </a:pPr>
            <a:r>
              <a:rPr lang="en" b="1"/>
              <a:t>Unit</a:t>
            </a:r>
            <a:r>
              <a:rPr lang="en"/>
              <a:t>: unit of measurement (if applicable)</a:t>
            </a:r>
            <a:endParaRPr/>
          </a:p>
          <a:p>
            <a:pPr marL="457200" lvl="0" indent="-298450" algn="l" rtl="0">
              <a:spcBef>
                <a:spcPts val="0"/>
              </a:spcBef>
              <a:spcAft>
                <a:spcPts val="0"/>
              </a:spcAft>
              <a:buSzPts val="1100"/>
              <a:buChar char="●"/>
            </a:pPr>
            <a:r>
              <a:rPr lang="en" b="1"/>
              <a:t>Description</a:t>
            </a:r>
            <a:r>
              <a:rPr lang="en"/>
              <a:t>: definitions and descriptions of the variable. The description should explain what the variable represents in enough detail such that a reader can understand the contents of the column in the dataset.</a:t>
            </a:r>
            <a:endParaRPr/>
          </a:p>
          <a:p>
            <a:pPr marL="457200" lvl="0" indent="-298450" algn="l" rtl="0">
              <a:spcBef>
                <a:spcPts val="0"/>
              </a:spcBef>
              <a:spcAft>
                <a:spcPts val="0"/>
              </a:spcAft>
              <a:buSzPts val="1100"/>
              <a:buChar char="●"/>
            </a:pPr>
            <a:r>
              <a:rPr lang="en" b="1"/>
              <a:t>DataType</a:t>
            </a:r>
            <a:r>
              <a:rPr lang="en"/>
              <a:t>: specify whether the variable contains Numeric, Categorical, Ordinal, Date, or Free Text data</a:t>
            </a:r>
            <a:endParaRPr/>
          </a:p>
          <a:p>
            <a:pPr marL="457200" lvl="0" indent="-298450" algn="l" rtl="0">
              <a:spcBef>
                <a:spcPts val="0"/>
              </a:spcBef>
              <a:spcAft>
                <a:spcPts val="0"/>
              </a:spcAft>
              <a:buSzPts val="1100"/>
              <a:buChar char="●"/>
            </a:pPr>
            <a:r>
              <a:rPr lang="en" b="1"/>
              <a:t>PermittedValues</a:t>
            </a:r>
            <a:r>
              <a:rPr lang="en"/>
              <a:t>: if the variable is categorical or ordinal, list all possible values here</a:t>
            </a:r>
            <a:endParaRPr/>
          </a:p>
          <a:p>
            <a:pPr marL="457200" lvl="0" indent="-298450" algn="l" rtl="0">
              <a:spcBef>
                <a:spcPts val="0"/>
              </a:spcBef>
              <a:spcAft>
                <a:spcPts val="0"/>
              </a:spcAft>
              <a:buSzPts val="1100"/>
              <a:buChar char="●"/>
            </a:pPr>
            <a:r>
              <a:rPr lang="en" b="1"/>
              <a:t>MinValue</a:t>
            </a:r>
            <a:r>
              <a:rPr lang="en"/>
              <a:t>: If the variable is numeric, list the minimum possible value</a:t>
            </a:r>
            <a:endParaRPr/>
          </a:p>
          <a:p>
            <a:pPr marL="457200" lvl="0" indent="-298450" algn="l" rtl="0">
              <a:spcBef>
                <a:spcPts val="0"/>
              </a:spcBef>
              <a:spcAft>
                <a:spcPts val="0"/>
              </a:spcAft>
              <a:buSzPts val="1100"/>
              <a:buChar char="●"/>
            </a:pPr>
            <a:r>
              <a:rPr lang="en" b="1"/>
              <a:t>MaxValue</a:t>
            </a:r>
            <a:r>
              <a:rPr lang="en"/>
              <a:t>: If the variable is numeric, list the maximum possible value</a:t>
            </a:r>
            <a:endParaRPr/>
          </a:p>
          <a:p>
            <a:pPr marL="457200" lvl="0" indent="-298450" algn="l" rtl="0">
              <a:spcBef>
                <a:spcPts val="0"/>
              </a:spcBef>
              <a:spcAft>
                <a:spcPts val="0"/>
              </a:spcAft>
              <a:buSzPts val="1100"/>
              <a:buChar char="●"/>
            </a:pPr>
            <a:r>
              <a:rPr lang="en" b="1"/>
              <a:t>Comments</a:t>
            </a:r>
            <a:r>
              <a:rPr lang="en"/>
              <a:t>: Additional notes such as exclusion criteria, reasons for special values, etc</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506d5f78bd_0_1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506d5f78bd_0_17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Transition: Collaborative tools -&gt; version control</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d86768a47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d86768a4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506d5f78bd_0_17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506d5f78bd_0_1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Dryad example</a:t>
            </a:r>
            <a:endParaRPr b="1"/>
          </a:p>
          <a:p>
            <a:pPr marL="457200" lvl="0" indent="-298450" algn="l" rtl="0">
              <a:spcBef>
                <a:spcPts val="0"/>
              </a:spcBef>
              <a:spcAft>
                <a:spcPts val="0"/>
              </a:spcAft>
              <a:buSzPts val="1100"/>
              <a:buChar char="●"/>
            </a:pPr>
            <a:r>
              <a:rPr lang="en"/>
              <a:t>Unique and persistent identifiers: to support data discovery, reporting, and research assessment. I</a:t>
            </a:r>
            <a:r>
              <a:rPr lang="en">
                <a:solidFill>
                  <a:schemeClr val="dk1"/>
                </a:solidFill>
              </a:rPr>
              <a:t>n this case, a doi or digital object identifier, that the authors link to directly in their publication</a:t>
            </a:r>
            <a:endParaRPr>
              <a:solidFill>
                <a:schemeClr val="dk1"/>
              </a:solidFill>
            </a:endParaRPr>
          </a:p>
          <a:p>
            <a:pPr marL="457200" lvl="0" indent="-298450" algn="l" rtl="0">
              <a:spcBef>
                <a:spcPts val="0"/>
              </a:spcBef>
              <a:spcAft>
                <a:spcPts val="0"/>
              </a:spcAft>
              <a:buSzPts val="1100"/>
              <a:buChar char="●"/>
            </a:pPr>
            <a:r>
              <a:rPr lang="en"/>
              <a:t>Metadata: datasets are accompanied by metadata to enable discovery and reuse. In this case, a ReadMe section providing detailed information re the data files e.g., format, sequencing methods, variables</a:t>
            </a:r>
            <a:endParaRPr/>
          </a:p>
          <a:p>
            <a:pPr marL="457200" lvl="0" indent="-298450" algn="l" rtl="0">
              <a:spcBef>
                <a:spcPts val="0"/>
              </a:spcBef>
              <a:spcAft>
                <a:spcPts val="0"/>
              </a:spcAft>
              <a:buSzPts val="1100"/>
              <a:buChar char="●"/>
            </a:pPr>
            <a:r>
              <a:rPr lang="en"/>
              <a:t>Curation and quality assurance: For Dryad, data curators will check your files before they are released to help you follow best practices</a:t>
            </a:r>
            <a:endParaRPr/>
          </a:p>
          <a:p>
            <a:pPr marL="457200" lvl="0" indent="-298450" algn="l" rtl="0">
              <a:spcBef>
                <a:spcPts val="0"/>
              </a:spcBef>
              <a:spcAft>
                <a:spcPts val="0"/>
              </a:spcAft>
              <a:buSzPts val="1100"/>
              <a:buChar char="●"/>
            </a:pPr>
            <a:r>
              <a:rPr lang="en"/>
              <a:t>Clear use guidance: provides accompanying documentation describing terms of dataset access and use. In this case, a public domain, cc0 license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288a5d12539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288a5d12539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e6fda71bbf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e6fda71bbf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e6fda71bbf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e6fda71bbf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Mostly a state of mind about problem solving</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e6fda71bbf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e6fda71bbf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state of mind build on two main pillars: Knowledge and skills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e6fda71bbf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e6fda71bbf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Those two pillars have a big difference: one is resilient the other is more dynamic</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509a49b655_1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3509a49b655_1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A lot of the recommended practices and tools we shared today may take some time to adapt and implement into your workflow. And it can seem overwhelming trying to do everything immediately. Consider slowly and gradually increase your adoption depending on the nature and scope of your project.</a:t>
            </a: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dk2"/>
        </a:solidFill>
        <a:effectLst/>
      </p:bgPr>
    </p:bg>
    <p:spTree>
      <p:nvGrpSpPr>
        <p:cNvPr id="1" name="Shape 53"/>
        <p:cNvGrpSpPr/>
        <p:nvPr/>
      </p:nvGrpSpPr>
      <p:grpSpPr>
        <a:xfrm>
          <a:off x="0" y="0"/>
          <a:ext cx="0" cy="0"/>
          <a:chOff x="0" y="0"/>
          <a:chExt cx="0" cy="0"/>
        </a:xfrm>
      </p:grpSpPr>
      <p:sp>
        <p:nvSpPr>
          <p:cNvPr id="54" name="Google Shape;54;p14"/>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55" name="Google Shape;55;p14"/>
          <p:cNvSpPr txBox="1">
            <a:spLocks noGrp="1"/>
          </p:cNvSpPr>
          <p:nvPr>
            <p:ph type="ctrTitle"/>
          </p:nvPr>
        </p:nvSpPr>
        <p:spPr>
          <a:xfrm>
            <a:off x="317809" y="1154296"/>
            <a:ext cx="8452200" cy="692100"/>
          </a:xfrm>
          <a:prstGeom prst="rect">
            <a:avLst/>
          </a:prstGeom>
          <a:noFill/>
          <a:ln>
            <a:noFill/>
          </a:ln>
        </p:spPr>
        <p:txBody>
          <a:bodyPr spcFirstLastPara="1" wrap="square" lIns="68575" tIns="34275" rIns="68575" bIns="34275" anchor="b" anchorCtr="0">
            <a:sp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6" name="Google Shape;56;p14"/>
          <p:cNvSpPr txBox="1">
            <a:spLocks noGrp="1"/>
          </p:cNvSpPr>
          <p:nvPr>
            <p:ph type="subTitle" idx="1"/>
          </p:nvPr>
        </p:nvSpPr>
        <p:spPr>
          <a:xfrm>
            <a:off x="394000" y="1887525"/>
            <a:ext cx="8452200" cy="393900"/>
          </a:xfrm>
          <a:prstGeom prst="rect">
            <a:avLst/>
          </a:prstGeom>
          <a:noFill/>
          <a:ln>
            <a:noFill/>
          </a:ln>
        </p:spPr>
        <p:txBody>
          <a:bodyPr spcFirstLastPara="1" wrap="square" lIns="0" tIns="0" rIns="0" bIns="0" anchor="t" anchorCtr="0">
            <a:spAutoFit/>
          </a:bodyPr>
          <a:lstStyle>
            <a:lvl1pPr marR="0" lvl="0" algn="l" rtl="0">
              <a:lnSpc>
                <a:spcPct val="90000"/>
              </a:lnSpc>
              <a:spcBef>
                <a:spcPts val="800"/>
              </a:spcBef>
              <a:spcAft>
                <a:spcPts val="0"/>
              </a:spcAft>
              <a:buClr>
                <a:schemeClr val="accent1"/>
              </a:buClr>
              <a:buSzPts val="2100"/>
              <a:buFont typeface="Arial"/>
              <a:buNone/>
              <a:defRPr sz="2100" b="0" i="0" u="none" strike="noStrike" cap="none">
                <a:solidFill>
                  <a:schemeClr val="lt1"/>
                </a:solidFill>
                <a:latin typeface="Century Gothic"/>
                <a:ea typeface="Century Gothic"/>
                <a:cs typeface="Century Gothic"/>
                <a:sym typeface="Century Gothic"/>
              </a:defRPr>
            </a:lvl1pPr>
            <a:lvl2pPr marR="0" lvl="1" algn="ctr" rtl="0">
              <a:lnSpc>
                <a:spcPct val="90000"/>
              </a:lnSpc>
              <a:spcBef>
                <a:spcPts val="400"/>
              </a:spcBef>
              <a:spcAft>
                <a:spcPts val="0"/>
              </a:spcAft>
              <a:buClr>
                <a:schemeClr val="accent1"/>
              </a:buClr>
              <a:buSzPts val="1500"/>
              <a:buFont typeface="Arial"/>
              <a:buNone/>
              <a:defRPr sz="1500" b="0" i="0" u="none" strike="noStrike" cap="none">
                <a:solidFill>
                  <a:schemeClr val="dk1"/>
                </a:solidFill>
                <a:latin typeface="Century Gothic"/>
                <a:ea typeface="Century Gothic"/>
                <a:cs typeface="Century Gothic"/>
                <a:sym typeface="Century Gothic"/>
              </a:defRPr>
            </a:lvl2pPr>
            <a:lvl3pPr marR="0" lvl="2" algn="ctr" rtl="0">
              <a:lnSpc>
                <a:spcPct val="90000"/>
              </a:lnSpc>
              <a:spcBef>
                <a:spcPts val="4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3pPr>
            <a:lvl4pPr marR="0" lvl="3" algn="ctr" rtl="0">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4pPr>
            <a:lvl5pPr marR="0" lvl="4" algn="ctr" rtl="0">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pic>
        <p:nvPicPr>
          <p:cNvPr id="57" name="Google Shape;57;p14"/>
          <p:cNvPicPr preferRelativeResize="0"/>
          <p:nvPr/>
        </p:nvPicPr>
        <p:blipFill rotWithShape="1">
          <a:blip r:embed="rId2">
            <a:alphaModFix/>
          </a:blip>
          <a:srcRect/>
          <a:stretch/>
        </p:blipFill>
        <p:spPr>
          <a:xfrm>
            <a:off x="7050024" y="4841748"/>
            <a:ext cx="1932469" cy="14376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3132">
          <p15:clr>
            <a:srgbClr val="FBAE40"/>
          </p15:clr>
        </p15:guide>
        <p15:guide id="2"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lumn" type="twoObj">
  <p:cSld name="TWO_OBJECTS">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4" name="Google Shape;64;p16"/>
          <p:cNvSpPr txBox="1"/>
          <p:nvPr/>
        </p:nvSpPr>
        <p:spPr>
          <a:xfrm>
            <a:off x="4472325" y="1162300"/>
            <a:ext cx="3344100" cy="308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16"/>
          <p:cNvSpPr txBox="1">
            <a:spLocks noGrp="1"/>
          </p:cNvSpPr>
          <p:nvPr>
            <p:ph type="body" idx="1"/>
          </p:nvPr>
        </p:nvSpPr>
        <p:spPr>
          <a:xfrm>
            <a:off x="531050" y="1023175"/>
            <a:ext cx="34932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66" name="Google Shape;66;p16"/>
          <p:cNvSpPr txBox="1">
            <a:spLocks noGrp="1"/>
          </p:cNvSpPr>
          <p:nvPr>
            <p:ph type="body" idx="2"/>
          </p:nvPr>
        </p:nvSpPr>
        <p:spPr>
          <a:xfrm>
            <a:off x="4397775" y="1023175"/>
            <a:ext cx="34932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67" name="Google Shape;67;p16"/>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 horizontal image">
  <p:cSld name="Two Content Blocks + Picture">
    <p:spTree>
      <p:nvGrpSpPr>
        <p:cNvPr id="1" name="Shape 68"/>
        <p:cNvGrpSpPr/>
        <p:nvPr/>
      </p:nvGrpSpPr>
      <p:grpSpPr>
        <a:xfrm>
          <a:off x="0" y="0"/>
          <a:ext cx="0" cy="0"/>
          <a:chOff x="0" y="0"/>
          <a:chExt cx="0" cy="0"/>
        </a:xfrm>
      </p:grpSpPr>
      <p:sp>
        <p:nvSpPr>
          <p:cNvPr id="69" name="Google Shape;69;p17"/>
          <p:cNvSpPr txBox="1"/>
          <p:nvPr/>
        </p:nvSpPr>
        <p:spPr>
          <a:xfrm>
            <a:off x="718800" y="1024875"/>
            <a:ext cx="7750200" cy="101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latin typeface="Avenir"/>
              <a:ea typeface="Avenir"/>
              <a:cs typeface="Avenir"/>
              <a:sym typeface="Avenir"/>
            </a:endParaRPr>
          </a:p>
        </p:txBody>
      </p:sp>
      <p:sp>
        <p:nvSpPr>
          <p:cNvPr id="70" name="Google Shape;70;p17"/>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1" name="Google Shape;71;p17"/>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72" name="Google Shape;72;p17"/>
          <p:cNvSpPr txBox="1">
            <a:spLocks noGrp="1"/>
          </p:cNvSpPr>
          <p:nvPr>
            <p:ph type="body" idx="2"/>
          </p:nvPr>
        </p:nvSpPr>
        <p:spPr>
          <a:xfrm>
            <a:off x="531050" y="1395225"/>
            <a:ext cx="81630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73" name="Google Shape;73;p17"/>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Row list + image">
  <p:cSld name="Two Content Blocks + Picture_2">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6" name="Google Shape;76;p18"/>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77" name="Google Shape;77;p18"/>
          <p:cNvSpPr txBox="1">
            <a:spLocks noGrp="1"/>
          </p:cNvSpPr>
          <p:nvPr>
            <p:ph type="body" idx="2"/>
          </p:nvPr>
        </p:nvSpPr>
        <p:spPr>
          <a:xfrm>
            <a:off x="531050" y="1395225"/>
            <a:ext cx="4722300" cy="30300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78" name="Google Shape;78;p18"/>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 list">
  <p:cSld name="Two Content Blocks + Picture_2_1">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1" name="Google Shape;81;p19"/>
          <p:cNvSpPr txBox="1">
            <a:spLocks noGrp="1"/>
          </p:cNvSpPr>
          <p:nvPr>
            <p:ph type="subTitle" idx="1"/>
          </p:nvPr>
        </p:nvSpPr>
        <p:spPr>
          <a:xfrm>
            <a:off x="535276" y="9182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2" name="Google Shape;82;p19"/>
          <p:cNvSpPr txBox="1">
            <a:spLocks noGrp="1"/>
          </p:cNvSpPr>
          <p:nvPr>
            <p:ph type="body" idx="2"/>
          </p:nvPr>
        </p:nvSpPr>
        <p:spPr>
          <a:xfrm>
            <a:off x="531050" y="13952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3" name="Google Shape;83;p19"/>
          <p:cNvSpPr txBox="1">
            <a:spLocks noGrp="1"/>
          </p:cNvSpPr>
          <p:nvPr>
            <p:ph type="subTitle" idx="3"/>
          </p:nvPr>
        </p:nvSpPr>
        <p:spPr>
          <a:xfrm>
            <a:off x="535276" y="28620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4" name="Google Shape;84;p19"/>
          <p:cNvSpPr txBox="1">
            <a:spLocks noGrp="1"/>
          </p:cNvSpPr>
          <p:nvPr>
            <p:ph type="body" idx="4"/>
          </p:nvPr>
        </p:nvSpPr>
        <p:spPr>
          <a:xfrm>
            <a:off x="531050" y="33390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5" name="Google Shape;85;p19"/>
          <p:cNvSpPr txBox="1">
            <a:spLocks noGrp="1"/>
          </p:cNvSpPr>
          <p:nvPr>
            <p:ph type="subTitle" idx="5"/>
          </p:nvPr>
        </p:nvSpPr>
        <p:spPr>
          <a:xfrm>
            <a:off x="4810401" y="9182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6" name="Google Shape;86;p19"/>
          <p:cNvSpPr txBox="1">
            <a:spLocks noGrp="1"/>
          </p:cNvSpPr>
          <p:nvPr>
            <p:ph type="body" idx="6"/>
          </p:nvPr>
        </p:nvSpPr>
        <p:spPr>
          <a:xfrm>
            <a:off x="4806175" y="13952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7" name="Google Shape;87;p19"/>
          <p:cNvSpPr txBox="1">
            <a:spLocks noGrp="1"/>
          </p:cNvSpPr>
          <p:nvPr>
            <p:ph type="subTitle" idx="7"/>
          </p:nvPr>
        </p:nvSpPr>
        <p:spPr>
          <a:xfrm>
            <a:off x="4810401" y="28620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8" name="Google Shape;88;p19"/>
          <p:cNvSpPr txBox="1">
            <a:spLocks noGrp="1"/>
          </p:cNvSpPr>
          <p:nvPr>
            <p:ph type="body" idx="8"/>
          </p:nvPr>
        </p:nvSpPr>
        <p:spPr>
          <a:xfrm>
            <a:off x="4806175" y="33390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89" name="Google Shape;89;p19"/>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 list">
  <p:cSld name="Two Content Blocks + Picture_2_1_1">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2" name="Google Shape;92;p20"/>
          <p:cNvSpPr txBox="1"/>
          <p:nvPr/>
        </p:nvSpPr>
        <p:spPr>
          <a:xfrm>
            <a:off x="1149250" y="3624025"/>
            <a:ext cx="2389800" cy="27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0"/>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94" name="Google Shape;94;p20"/>
          <p:cNvSpPr txBox="1">
            <a:spLocks noGrp="1"/>
          </p:cNvSpPr>
          <p:nvPr>
            <p:ph type="body" idx="2"/>
          </p:nvPr>
        </p:nvSpPr>
        <p:spPr>
          <a:xfrm>
            <a:off x="531050" y="1395225"/>
            <a:ext cx="47223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95" name="Google Shape;95;p20"/>
          <p:cNvSpPr txBox="1">
            <a:spLocks noGrp="1"/>
          </p:cNvSpPr>
          <p:nvPr>
            <p:ph type="subTitle" idx="3"/>
          </p:nvPr>
        </p:nvSpPr>
        <p:spPr>
          <a:xfrm>
            <a:off x="534700" y="28620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96" name="Google Shape;96;p20"/>
          <p:cNvSpPr txBox="1">
            <a:spLocks noGrp="1"/>
          </p:cNvSpPr>
          <p:nvPr>
            <p:ph type="body" idx="4"/>
          </p:nvPr>
        </p:nvSpPr>
        <p:spPr>
          <a:xfrm>
            <a:off x="531050" y="3339025"/>
            <a:ext cx="47223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97" name="Google Shape;97;p20"/>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Navy" type="secHead">
  <p:cSld name="SECTION_HEADER">
    <p:bg>
      <p:bgPr>
        <a:solidFill>
          <a:schemeClr val="dk2"/>
        </a:solidFill>
        <a:effectLst/>
      </p:bgPr>
    </p:bg>
    <p:spTree>
      <p:nvGrpSpPr>
        <p:cNvPr id="1" name="Shape 98"/>
        <p:cNvGrpSpPr/>
        <p:nvPr/>
      </p:nvGrpSpPr>
      <p:grpSpPr>
        <a:xfrm>
          <a:off x="0" y="0"/>
          <a:ext cx="0" cy="0"/>
          <a:chOff x="0" y="0"/>
          <a:chExt cx="0" cy="0"/>
        </a:xfrm>
      </p:grpSpPr>
      <p:sp>
        <p:nvSpPr>
          <p:cNvPr id="99" name="Google Shape;99;p21"/>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00" name="Google Shape;100;p21"/>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1" name="Google Shape;101;p21"/>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02" name="Google Shape;102;p21"/>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03" name="Google Shape;103;p21"/>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484">
          <p15:clr>
            <a:srgbClr val="FBAE40"/>
          </p15:clr>
        </p15:guide>
        <p15:guide id="2"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Moss">
  <p:cSld name="Section Header Moss">
    <p:bg>
      <p:bgPr>
        <a:solidFill>
          <a:schemeClr val="accent2"/>
        </a:solidFill>
        <a:effectLst/>
      </p:bgPr>
    </p:bg>
    <p:spTree>
      <p:nvGrpSpPr>
        <p:cNvPr id="1" name="Shape 104"/>
        <p:cNvGrpSpPr/>
        <p:nvPr/>
      </p:nvGrpSpPr>
      <p:grpSpPr>
        <a:xfrm>
          <a:off x="0" y="0"/>
          <a:ext cx="0" cy="0"/>
          <a:chOff x="0" y="0"/>
          <a:chExt cx="0" cy="0"/>
        </a:xfrm>
      </p:grpSpPr>
      <p:sp>
        <p:nvSpPr>
          <p:cNvPr id="105" name="Google Shape;105;p22"/>
          <p:cNvSpPr/>
          <p:nvPr/>
        </p:nvSpPr>
        <p:spPr>
          <a:xfrm>
            <a:off x="0" y="4218710"/>
            <a:ext cx="9144000" cy="9249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06" name="Google Shape;106;p22"/>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7" name="Google Shape;107;p22"/>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08" name="Google Shape;108;p22"/>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09" name="Google Shape;109;p22"/>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Sea Green">
  <p:cSld name="Section Header Sea Green">
    <p:bg>
      <p:bgPr>
        <a:solidFill>
          <a:schemeClr val="accent3"/>
        </a:solidFill>
        <a:effectLst/>
      </p:bgPr>
    </p:bg>
    <p:spTree>
      <p:nvGrpSpPr>
        <p:cNvPr id="1" name="Shape 110"/>
        <p:cNvGrpSpPr/>
        <p:nvPr/>
      </p:nvGrpSpPr>
      <p:grpSpPr>
        <a:xfrm>
          <a:off x="0" y="0"/>
          <a:ext cx="0" cy="0"/>
          <a:chOff x="0" y="0"/>
          <a:chExt cx="0" cy="0"/>
        </a:xfrm>
      </p:grpSpPr>
      <p:sp>
        <p:nvSpPr>
          <p:cNvPr id="111" name="Google Shape;111;p23"/>
          <p:cNvSpPr/>
          <p:nvPr/>
        </p:nvSpPr>
        <p:spPr>
          <a:xfrm>
            <a:off x="0" y="4218710"/>
            <a:ext cx="9144000" cy="9249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12" name="Google Shape;112;p23"/>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3" name="Google Shape;113;p23"/>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14" name="Google Shape;114;p23"/>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15" name="Google Shape;115;p23"/>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Coral">
  <p:cSld name="Section Header Coral">
    <p:bg>
      <p:bgPr>
        <a:solidFill>
          <a:schemeClr val="accent4"/>
        </a:solidFill>
        <a:effectLst/>
      </p:bgPr>
    </p:bg>
    <p:spTree>
      <p:nvGrpSpPr>
        <p:cNvPr id="1" name="Shape 116"/>
        <p:cNvGrpSpPr/>
        <p:nvPr/>
      </p:nvGrpSpPr>
      <p:grpSpPr>
        <a:xfrm>
          <a:off x="0" y="0"/>
          <a:ext cx="0" cy="0"/>
          <a:chOff x="0" y="0"/>
          <a:chExt cx="0" cy="0"/>
        </a:xfrm>
      </p:grpSpPr>
      <p:sp>
        <p:nvSpPr>
          <p:cNvPr id="117" name="Google Shape;117;p24"/>
          <p:cNvSpPr/>
          <p:nvPr/>
        </p:nvSpPr>
        <p:spPr>
          <a:xfrm>
            <a:off x="0" y="4218710"/>
            <a:ext cx="9144000" cy="9249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18" name="Google Shape;118;p24"/>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9" name="Google Shape;119;p24"/>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20" name="Google Shape;120;p24"/>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21" name="Google Shape;121;p24"/>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Gold">
  <p:cSld name="Section Header Gold">
    <p:bg>
      <p:bgPr>
        <a:solidFill>
          <a:schemeClr val="lt2"/>
        </a:solidFill>
        <a:effectLst/>
      </p:bgPr>
    </p:bg>
    <p:spTree>
      <p:nvGrpSpPr>
        <p:cNvPr id="1" name="Shape 122"/>
        <p:cNvGrpSpPr/>
        <p:nvPr/>
      </p:nvGrpSpPr>
      <p:grpSpPr>
        <a:xfrm>
          <a:off x="0" y="0"/>
          <a:ext cx="0" cy="0"/>
          <a:chOff x="0" y="0"/>
          <a:chExt cx="0" cy="0"/>
        </a:xfrm>
      </p:grpSpPr>
      <p:sp>
        <p:nvSpPr>
          <p:cNvPr id="123" name="Google Shape;123;p25"/>
          <p:cNvSpPr/>
          <p:nvPr/>
        </p:nvSpPr>
        <p:spPr>
          <a:xfrm>
            <a:off x="0" y="4218710"/>
            <a:ext cx="9144000" cy="9249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24" name="Google Shape;124;p25"/>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SzPts val="2700"/>
              <a:buFont typeface="Century Gothic"/>
              <a:buNone/>
              <a:defRPr sz="2700" b="1" i="0" u="none" strike="noStrike" cap="none">
                <a:latin typeface="Century Gothic"/>
                <a:ea typeface="Century Gothic"/>
                <a:cs typeface="Century Gothic"/>
                <a:sym typeface="Century Gothic"/>
              </a:defRPr>
            </a:lvl1pPr>
            <a:lvl2pPr lvl="1" rtl="0">
              <a:spcBef>
                <a:spcPts val="0"/>
              </a:spcBef>
              <a:spcAft>
                <a:spcPts val="0"/>
              </a:spcAft>
              <a:buClr>
                <a:schemeClr val="dk2"/>
              </a:buClr>
              <a:buSzPts val="1100"/>
              <a:buNone/>
              <a:defRPr sz="1400">
                <a:solidFill>
                  <a:schemeClr val="dk2"/>
                </a:solidFill>
              </a:defRPr>
            </a:lvl2pPr>
            <a:lvl3pPr lvl="2" rtl="0">
              <a:spcBef>
                <a:spcPts val="0"/>
              </a:spcBef>
              <a:spcAft>
                <a:spcPts val="0"/>
              </a:spcAft>
              <a:buClr>
                <a:schemeClr val="dk2"/>
              </a:buClr>
              <a:buSzPts val="1100"/>
              <a:buNone/>
              <a:defRPr sz="1400">
                <a:solidFill>
                  <a:schemeClr val="dk2"/>
                </a:solidFill>
              </a:defRPr>
            </a:lvl3pPr>
            <a:lvl4pPr lvl="3" rtl="0">
              <a:spcBef>
                <a:spcPts val="0"/>
              </a:spcBef>
              <a:spcAft>
                <a:spcPts val="0"/>
              </a:spcAft>
              <a:buClr>
                <a:schemeClr val="dk2"/>
              </a:buClr>
              <a:buSzPts val="1100"/>
              <a:buNone/>
              <a:defRPr sz="1400">
                <a:solidFill>
                  <a:schemeClr val="dk2"/>
                </a:solidFill>
              </a:defRPr>
            </a:lvl4pPr>
            <a:lvl5pPr lvl="4" rtl="0">
              <a:spcBef>
                <a:spcPts val="0"/>
              </a:spcBef>
              <a:spcAft>
                <a:spcPts val="0"/>
              </a:spcAft>
              <a:buClr>
                <a:schemeClr val="dk2"/>
              </a:buClr>
              <a:buSzPts val="1100"/>
              <a:buNone/>
              <a:defRPr sz="1400">
                <a:solidFill>
                  <a:schemeClr val="dk2"/>
                </a:solidFill>
              </a:defRPr>
            </a:lvl5pPr>
            <a:lvl6pPr lvl="5" rtl="0">
              <a:spcBef>
                <a:spcPts val="0"/>
              </a:spcBef>
              <a:spcAft>
                <a:spcPts val="0"/>
              </a:spcAft>
              <a:buClr>
                <a:schemeClr val="dk2"/>
              </a:buClr>
              <a:buSzPts val="1100"/>
              <a:buNone/>
              <a:defRPr sz="1400">
                <a:solidFill>
                  <a:schemeClr val="dk2"/>
                </a:solidFill>
              </a:defRPr>
            </a:lvl6pPr>
            <a:lvl7pPr lvl="6" rtl="0">
              <a:spcBef>
                <a:spcPts val="0"/>
              </a:spcBef>
              <a:spcAft>
                <a:spcPts val="0"/>
              </a:spcAft>
              <a:buClr>
                <a:schemeClr val="dk2"/>
              </a:buClr>
              <a:buSzPts val="1100"/>
              <a:buNone/>
              <a:defRPr sz="1400">
                <a:solidFill>
                  <a:schemeClr val="dk2"/>
                </a:solidFill>
              </a:defRPr>
            </a:lvl7pPr>
            <a:lvl8pPr lvl="7" rtl="0">
              <a:spcBef>
                <a:spcPts val="0"/>
              </a:spcBef>
              <a:spcAft>
                <a:spcPts val="0"/>
              </a:spcAft>
              <a:buClr>
                <a:schemeClr val="dk2"/>
              </a:buClr>
              <a:buSzPts val="1100"/>
              <a:buNone/>
              <a:defRPr sz="1400">
                <a:solidFill>
                  <a:schemeClr val="dk2"/>
                </a:solidFill>
              </a:defRPr>
            </a:lvl8pPr>
            <a:lvl9pPr lvl="8" rtl="0">
              <a:spcBef>
                <a:spcPts val="0"/>
              </a:spcBef>
              <a:spcAft>
                <a:spcPts val="0"/>
              </a:spcAft>
              <a:buClr>
                <a:schemeClr val="dk2"/>
              </a:buClr>
              <a:buSzPts val="1100"/>
              <a:buNone/>
              <a:defRPr sz="1400">
                <a:solidFill>
                  <a:schemeClr val="dk2"/>
                </a:solidFill>
              </a:defRPr>
            </a:lvl9pPr>
          </a:lstStyle>
          <a:p>
            <a:endParaRPr/>
          </a:p>
        </p:txBody>
      </p:sp>
      <p:sp>
        <p:nvSpPr>
          <p:cNvPr id="125" name="Google Shape;125;p25"/>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chemeClr val="dk2"/>
                </a:solidFill>
                <a:latin typeface="Century Gothic"/>
                <a:ea typeface="Century Gothic"/>
                <a:cs typeface="Century Gothic"/>
                <a:sym typeface="Century Gothic"/>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a:endParaRPr/>
          </a:p>
        </p:txBody>
      </p:sp>
      <p:pic>
        <p:nvPicPr>
          <p:cNvPr id="126" name="Google Shape;126;p25"/>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27" name="Google Shape;127;p25"/>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Aqua 1">
  <p:cSld name="Section Header Aqua_1">
    <p:bg>
      <p:bgPr>
        <a:solidFill>
          <a:schemeClr val="accent1"/>
        </a:solidFill>
        <a:effectLst/>
      </p:bgPr>
    </p:bg>
    <p:spTree>
      <p:nvGrpSpPr>
        <p:cNvPr id="1" name="Shape 128"/>
        <p:cNvGrpSpPr/>
        <p:nvPr/>
      </p:nvGrpSpPr>
      <p:grpSpPr>
        <a:xfrm>
          <a:off x="0" y="0"/>
          <a:ext cx="0" cy="0"/>
          <a:chOff x="0" y="0"/>
          <a:chExt cx="0" cy="0"/>
        </a:xfrm>
      </p:grpSpPr>
      <p:sp>
        <p:nvSpPr>
          <p:cNvPr id="129" name="Google Shape;129;p26"/>
          <p:cNvSpPr/>
          <p:nvPr/>
        </p:nvSpPr>
        <p:spPr>
          <a:xfrm>
            <a:off x="0" y="4218710"/>
            <a:ext cx="9144000" cy="924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30" name="Google Shape;130;p26"/>
          <p:cNvSpPr txBox="1">
            <a:spLocks noGrp="1"/>
          </p:cNvSpPr>
          <p:nvPr>
            <p:ph type="title"/>
          </p:nvPr>
        </p:nvSpPr>
        <p:spPr>
          <a:xfrm>
            <a:off x="776288" y="32229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31" name="Google Shape;131;p26"/>
          <p:cNvSpPr txBox="1">
            <a:spLocks noGrp="1"/>
          </p:cNvSpPr>
          <p:nvPr>
            <p:ph type="subTitle" idx="1"/>
          </p:nvPr>
        </p:nvSpPr>
        <p:spPr>
          <a:xfrm>
            <a:off x="805575" y="40524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32" name="Google Shape;132;p26"/>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33" name="Google Shape;133;p26"/>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4"/>
        <p:cNvGrpSpPr/>
        <p:nvPr/>
      </p:nvGrpSpPr>
      <p:grpSpPr>
        <a:xfrm>
          <a:off x="0" y="0"/>
          <a:ext cx="0" cy="0"/>
          <a:chOff x="0" y="0"/>
          <a:chExt cx="0" cy="0"/>
        </a:xfrm>
      </p:grpSpPr>
      <p:sp>
        <p:nvSpPr>
          <p:cNvPr id="135" name="Google Shape;135;p27"/>
          <p:cNvSpPr txBox="1">
            <a:spLocks noGrp="1"/>
          </p:cNvSpPr>
          <p:nvPr>
            <p:ph type="ctrTitle"/>
          </p:nvPr>
        </p:nvSpPr>
        <p:spPr>
          <a:xfrm>
            <a:off x="311708" y="744575"/>
            <a:ext cx="8520600" cy="2052600"/>
          </a:xfrm>
          <a:prstGeom prst="rect">
            <a:avLst/>
          </a:prstGeom>
        </p:spPr>
        <p:txBody>
          <a:bodyPr spcFirstLastPara="1" wrap="square" lIns="68575" tIns="34275" rIns="68575" bIns="3427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36" name="Google Shape;136;p2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7" name="Google Shape;137;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8"/>
        <p:cNvGrpSpPr/>
        <p:nvPr/>
      </p:nvGrpSpPr>
      <p:grpSpPr>
        <a:xfrm>
          <a:off x="0" y="0"/>
          <a:ext cx="0" cy="0"/>
          <a:chOff x="0" y="0"/>
          <a:chExt cx="0" cy="0"/>
        </a:xfrm>
      </p:grpSpPr>
      <p:sp>
        <p:nvSpPr>
          <p:cNvPr id="139" name="Google Shape;139;p28"/>
          <p:cNvSpPr txBox="1">
            <a:spLocks noGrp="1"/>
          </p:cNvSpPr>
          <p:nvPr>
            <p:ph type="body" idx="1"/>
          </p:nvPr>
        </p:nvSpPr>
        <p:spPr>
          <a:xfrm>
            <a:off x="618825" y="1679175"/>
            <a:ext cx="3534300" cy="2090100"/>
          </a:xfrm>
          <a:prstGeom prst="rect">
            <a:avLst/>
          </a:prstGeom>
          <a:noFill/>
          <a:ln>
            <a:noFill/>
          </a:ln>
        </p:spPr>
        <p:txBody>
          <a:bodyPr spcFirstLastPara="1" wrap="square" lIns="91425" tIns="91425" rIns="91425" bIns="91425" anchor="ctr" anchorCtr="0">
            <a:noAutofit/>
          </a:bodyPr>
          <a:lstStyle>
            <a:lvl1pPr marL="457200" lvl="0" indent="-317500" rtl="0">
              <a:lnSpc>
                <a:spcPct val="100000"/>
              </a:lnSpc>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40" name="Google Shape;140;p28"/>
          <p:cNvSpPr txBox="1">
            <a:spLocks noGrp="1"/>
          </p:cNvSpPr>
          <p:nvPr>
            <p:ph type="ctrTitle"/>
          </p:nvPr>
        </p:nvSpPr>
        <p:spPr>
          <a:xfrm>
            <a:off x="618825" y="411675"/>
            <a:ext cx="26865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141" name="Google Shape;141;p28"/>
          <p:cNvSpPr/>
          <p:nvPr/>
        </p:nvSpPr>
        <p:spPr>
          <a:xfrm>
            <a:off x="720000" y="46901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8"/>
          <p:cNvSpPr/>
          <p:nvPr/>
        </p:nvSpPr>
        <p:spPr>
          <a:xfrm>
            <a:off x="2058475" y="41522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8"/>
          <p:cNvSpPr/>
          <p:nvPr/>
        </p:nvSpPr>
        <p:spPr>
          <a:xfrm>
            <a:off x="1432075" y="4296400"/>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8"/>
          <p:cNvSpPr/>
          <p:nvPr/>
        </p:nvSpPr>
        <p:spPr>
          <a:xfrm>
            <a:off x="2194725" y="44747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8"/>
          <p:cNvSpPr/>
          <p:nvPr/>
        </p:nvSpPr>
        <p:spPr>
          <a:xfrm>
            <a:off x="1585475" y="4695513"/>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 name="Google Shape;146;p28"/>
          <p:cNvGrpSpPr/>
          <p:nvPr/>
        </p:nvGrpSpPr>
        <p:grpSpPr>
          <a:xfrm>
            <a:off x="8148521" y="3004593"/>
            <a:ext cx="98059" cy="1147596"/>
            <a:chOff x="3347921" y="16006"/>
            <a:chExt cx="98059" cy="1147596"/>
          </a:xfrm>
        </p:grpSpPr>
        <p:sp>
          <p:nvSpPr>
            <p:cNvPr id="147" name="Google Shape;147;p28"/>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8"/>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9" name="Google Shape;149;p28"/>
          <p:cNvGrpSpPr/>
          <p:nvPr/>
        </p:nvGrpSpPr>
        <p:grpSpPr>
          <a:xfrm>
            <a:off x="281421" y="3769263"/>
            <a:ext cx="121172" cy="760495"/>
            <a:chOff x="5245196" y="3136513"/>
            <a:chExt cx="121172" cy="760495"/>
          </a:xfrm>
        </p:grpSpPr>
        <p:sp>
          <p:nvSpPr>
            <p:cNvPr id="150" name="Google Shape;150;p28"/>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8"/>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 name="Google Shape;152;p28"/>
          <p:cNvGrpSpPr/>
          <p:nvPr/>
        </p:nvGrpSpPr>
        <p:grpSpPr>
          <a:xfrm>
            <a:off x="8534739" y="4069632"/>
            <a:ext cx="57599" cy="831799"/>
            <a:chOff x="2038689" y="173907"/>
            <a:chExt cx="57599" cy="831799"/>
          </a:xfrm>
        </p:grpSpPr>
        <p:sp>
          <p:nvSpPr>
            <p:cNvPr id="153" name="Google Shape;153;p28"/>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8"/>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 name="Google Shape;155;p28"/>
          <p:cNvSpPr/>
          <p:nvPr/>
        </p:nvSpPr>
        <p:spPr>
          <a:xfrm>
            <a:off x="7686100" y="45688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8"/>
          <p:cNvSpPr/>
          <p:nvPr/>
        </p:nvSpPr>
        <p:spPr>
          <a:xfrm>
            <a:off x="8868125" y="3769263"/>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9"/>
          <p:cNvSpPr txBox="1">
            <a:spLocks noGrp="1"/>
          </p:cNvSpPr>
          <p:nvPr>
            <p:ph type="ctrTitle"/>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159" name="Google Shape;159;p29"/>
          <p:cNvSpPr/>
          <p:nvPr/>
        </p:nvSpPr>
        <p:spPr>
          <a:xfrm>
            <a:off x="7573050" y="27737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9"/>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9"/>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9"/>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9"/>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9"/>
          <p:cNvSpPr/>
          <p:nvPr/>
        </p:nvSpPr>
        <p:spPr>
          <a:xfrm>
            <a:off x="6099342" y="-150600"/>
            <a:ext cx="96045" cy="95462"/>
          </a:xfrm>
          <a:custGeom>
            <a:avLst/>
            <a:gdLst/>
            <a:ahLst/>
            <a:cxnLst/>
            <a:rect l="l" t="t" r="r" b="b"/>
            <a:pathLst>
              <a:path w="3128" h="3109" extrusionOk="0">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9"/>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9"/>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9"/>
          <p:cNvSpPr/>
          <p:nvPr/>
        </p:nvSpPr>
        <p:spPr>
          <a:xfrm>
            <a:off x="303600" y="44017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9"/>
          <p:cNvSpPr/>
          <p:nvPr/>
        </p:nvSpPr>
        <p:spPr>
          <a:xfrm>
            <a:off x="564075" y="475390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69"/>
        <p:cNvGrpSpPr/>
        <p:nvPr/>
      </p:nvGrpSpPr>
      <p:grpSpPr>
        <a:xfrm>
          <a:off x="0" y="0"/>
          <a:ext cx="0" cy="0"/>
          <a:chOff x="0" y="0"/>
          <a:chExt cx="0" cy="0"/>
        </a:xfrm>
      </p:grpSpPr>
      <p:sp>
        <p:nvSpPr>
          <p:cNvPr id="170" name="Google Shape;170;p30"/>
          <p:cNvSpPr/>
          <p:nvPr/>
        </p:nvSpPr>
        <p:spPr>
          <a:xfrm>
            <a:off x="7202390" y="916059"/>
            <a:ext cx="121434" cy="121434"/>
          </a:xfrm>
          <a:custGeom>
            <a:avLst/>
            <a:gdLst/>
            <a:ahLst/>
            <a:cxnLst/>
            <a:rect l="l" t="t" r="r" b="b"/>
            <a:pathLst>
              <a:path w="4634" h="4634" extrusionOk="0">
                <a:moveTo>
                  <a:pt x="0" y="1"/>
                </a:moveTo>
                <a:lnTo>
                  <a:pt x="0" y="4634"/>
                </a:lnTo>
                <a:lnTo>
                  <a:pt x="4633" y="4634"/>
                </a:lnTo>
                <a:lnTo>
                  <a:pt x="4633"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0"/>
          <p:cNvSpPr/>
          <p:nvPr/>
        </p:nvSpPr>
        <p:spPr>
          <a:xfrm>
            <a:off x="8263673" y="2953681"/>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 name="Google Shape;172;p30"/>
          <p:cNvGrpSpPr/>
          <p:nvPr/>
        </p:nvGrpSpPr>
        <p:grpSpPr>
          <a:xfrm>
            <a:off x="8263682" y="-434366"/>
            <a:ext cx="188886" cy="1181531"/>
            <a:chOff x="2877432" y="975334"/>
            <a:chExt cx="188886" cy="1181531"/>
          </a:xfrm>
        </p:grpSpPr>
        <p:sp>
          <p:nvSpPr>
            <p:cNvPr id="173" name="Google Shape;173;p30"/>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0"/>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0"/>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 name="Google Shape;176;p30"/>
          <p:cNvSpPr/>
          <p:nvPr/>
        </p:nvSpPr>
        <p:spPr>
          <a:xfrm>
            <a:off x="8485996" y="1614632"/>
            <a:ext cx="80502" cy="80476"/>
          </a:xfrm>
          <a:custGeom>
            <a:avLst/>
            <a:gdLst/>
            <a:ahLst/>
            <a:cxnLst/>
            <a:rect l="l" t="t" r="r" b="b"/>
            <a:pathLst>
              <a:path w="3072" h="3071" extrusionOk="0">
                <a:moveTo>
                  <a:pt x="1" y="0"/>
                </a:moveTo>
                <a:lnTo>
                  <a:pt x="1" y="3070"/>
                </a:lnTo>
                <a:lnTo>
                  <a:pt x="3071" y="3070"/>
                </a:lnTo>
                <a:lnTo>
                  <a:pt x="307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7" name="Google Shape;177;p30"/>
          <p:cNvGrpSpPr/>
          <p:nvPr/>
        </p:nvGrpSpPr>
        <p:grpSpPr>
          <a:xfrm>
            <a:off x="3643898" y="-436198"/>
            <a:ext cx="133252" cy="1952377"/>
            <a:chOff x="6780548" y="337714"/>
            <a:chExt cx="133252" cy="1952377"/>
          </a:xfrm>
        </p:grpSpPr>
        <p:sp>
          <p:nvSpPr>
            <p:cNvPr id="178" name="Google Shape;178;p30"/>
            <p:cNvSpPr/>
            <p:nvPr/>
          </p:nvSpPr>
          <p:spPr>
            <a:xfrm>
              <a:off x="6780548" y="2156839"/>
              <a:ext cx="133252" cy="133252"/>
            </a:xfrm>
            <a:custGeom>
              <a:avLst/>
              <a:gdLst/>
              <a:ahLst/>
              <a:cxnLst/>
              <a:rect l="l" t="t" r="r" b="b"/>
              <a:pathLst>
                <a:path w="5085" h="5085" fill="none" extrusionOk="0">
                  <a:moveTo>
                    <a:pt x="1" y="1"/>
                  </a:moveTo>
                  <a:lnTo>
                    <a:pt x="5084" y="1"/>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0"/>
            <p:cNvSpPr/>
            <p:nvPr/>
          </p:nvSpPr>
          <p:spPr>
            <a:xfrm>
              <a:off x="6842943" y="337714"/>
              <a:ext cx="8464" cy="1695359"/>
            </a:xfrm>
            <a:custGeom>
              <a:avLst/>
              <a:gdLst/>
              <a:ahLst/>
              <a:cxnLst/>
              <a:rect l="l" t="t" r="r" b="b"/>
              <a:pathLst>
                <a:path w="323" h="64696" extrusionOk="0">
                  <a:moveTo>
                    <a:pt x="157" y="0"/>
                  </a:moveTo>
                  <a:lnTo>
                    <a:pt x="1" y="64695"/>
                  </a:lnTo>
                  <a:lnTo>
                    <a:pt x="322" y="64695"/>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 name="Google Shape;180;p30"/>
          <p:cNvSpPr/>
          <p:nvPr/>
        </p:nvSpPr>
        <p:spPr>
          <a:xfrm>
            <a:off x="8935726" y="10"/>
            <a:ext cx="8464" cy="2519637"/>
          </a:xfrm>
          <a:custGeom>
            <a:avLst/>
            <a:gdLst/>
            <a:ahLst/>
            <a:cxnLst/>
            <a:rect l="l" t="t" r="r" b="b"/>
            <a:pathLst>
              <a:path w="323" h="96151" extrusionOk="0">
                <a:moveTo>
                  <a:pt x="166" y="0"/>
                </a:moveTo>
                <a:lnTo>
                  <a:pt x="1" y="96150"/>
                </a:lnTo>
                <a:lnTo>
                  <a:pt x="323" y="96150"/>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 name="Google Shape;181;p30"/>
          <p:cNvGrpSpPr/>
          <p:nvPr/>
        </p:nvGrpSpPr>
        <p:grpSpPr>
          <a:xfrm>
            <a:off x="8008096" y="2108910"/>
            <a:ext cx="199001" cy="2139769"/>
            <a:chOff x="8008096" y="2108910"/>
            <a:chExt cx="199001" cy="2139769"/>
          </a:xfrm>
        </p:grpSpPr>
        <p:sp>
          <p:nvSpPr>
            <p:cNvPr id="182" name="Google Shape;182;p30"/>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0"/>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30"/>
          <p:cNvGrpSpPr/>
          <p:nvPr/>
        </p:nvGrpSpPr>
        <p:grpSpPr>
          <a:xfrm>
            <a:off x="520996" y="1091548"/>
            <a:ext cx="199001" cy="2139769"/>
            <a:chOff x="8008096" y="2108910"/>
            <a:chExt cx="199001" cy="2139769"/>
          </a:xfrm>
        </p:grpSpPr>
        <p:sp>
          <p:nvSpPr>
            <p:cNvPr id="185" name="Google Shape;185;p30"/>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0"/>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 name="Google Shape;187;p30"/>
          <p:cNvSpPr txBox="1">
            <a:spLocks noGrp="1"/>
          </p:cNvSpPr>
          <p:nvPr>
            <p:ph type="ctrTitle"/>
          </p:nvPr>
        </p:nvSpPr>
        <p:spPr>
          <a:xfrm>
            <a:off x="2031287" y="1742775"/>
            <a:ext cx="2622000" cy="837300"/>
          </a:xfrm>
          <a:prstGeom prst="rect">
            <a:avLst/>
          </a:prstGeom>
        </p:spPr>
        <p:txBody>
          <a:bodyPr spcFirstLastPara="1" wrap="square" lIns="68575" tIns="34275" rIns="68575" bIns="34275" anchor="b" anchorCtr="0">
            <a:noAutofit/>
          </a:bodyPr>
          <a:lstStyle>
            <a:lvl1pPr lvl="0" algn="ctr" rtl="0">
              <a:spcBef>
                <a:spcPts val="0"/>
              </a:spcBef>
              <a:spcAft>
                <a:spcPts val="0"/>
              </a:spcAft>
              <a:buClr>
                <a:srgbClr val="000000"/>
              </a:buClr>
              <a:buSzPts val="1200"/>
              <a:buNone/>
              <a:defRPr sz="4800">
                <a:solidFill>
                  <a:schemeClr val="lt1"/>
                </a:solidFill>
              </a:defRPr>
            </a:lvl1pPr>
            <a:lvl2pPr lvl="1" rtl="0">
              <a:spcBef>
                <a:spcPts val="0"/>
              </a:spcBef>
              <a:spcAft>
                <a:spcPts val="0"/>
              </a:spcAft>
              <a:buClr>
                <a:srgbClr val="000000"/>
              </a:buClr>
              <a:buSzPts val="1200"/>
              <a:buNone/>
              <a:defRPr sz="1200">
                <a:solidFill>
                  <a:srgbClr val="000000"/>
                </a:solidFill>
              </a:defRPr>
            </a:lvl2pPr>
            <a:lvl3pPr lvl="2" rtl="0">
              <a:spcBef>
                <a:spcPts val="0"/>
              </a:spcBef>
              <a:spcAft>
                <a:spcPts val="0"/>
              </a:spcAft>
              <a:buClr>
                <a:srgbClr val="000000"/>
              </a:buClr>
              <a:buSzPts val="1200"/>
              <a:buNone/>
              <a:defRPr sz="1200">
                <a:solidFill>
                  <a:srgbClr val="000000"/>
                </a:solidFill>
              </a:defRPr>
            </a:lvl3pPr>
            <a:lvl4pPr lvl="3" rtl="0">
              <a:spcBef>
                <a:spcPts val="0"/>
              </a:spcBef>
              <a:spcAft>
                <a:spcPts val="0"/>
              </a:spcAft>
              <a:buClr>
                <a:srgbClr val="000000"/>
              </a:buClr>
              <a:buSzPts val="1200"/>
              <a:buNone/>
              <a:defRPr sz="1200">
                <a:solidFill>
                  <a:srgbClr val="000000"/>
                </a:solidFill>
              </a:defRPr>
            </a:lvl4pPr>
            <a:lvl5pPr lvl="4" rtl="0">
              <a:spcBef>
                <a:spcPts val="0"/>
              </a:spcBef>
              <a:spcAft>
                <a:spcPts val="0"/>
              </a:spcAft>
              <a:buClr>
                <a:srgbClr val="000000"/>
              </a:buClr>
              <a:buSzPts val="1200"/>
              <a:buNone/>
              <a:defRPr sz="1200">
                <a:solidFill>
                  <a:srgbClr val="000000"/>
                </a:solidFill>
              </a:defRPr>
            </a:lvl5pPr>
            <a:lvl6pPr lvl="5" rtl="0">
              <a:spcBef>
                <a:spcPts val="0"/>
              </a:spcBef>
              <a:spcAft>
                <a:spcPts val="0"/>
              </a:spcAft>
              <a:buClr>
                <a:srgbClr val="000000"/>
              </a:buClr>
              <a:buSzPts val="1200"/>
              <a:buNone/>
              <a:defRPr sz="1200">
                <a:solidFill>
                  <a:srgbClr val="000000"/>
                </a:solidFill>
              </a:defRPr>
            </a:lvl6pPr>
            <a:lvl7pPr lvl="6" rtl="0">
              <a:spcBef>
                <a:spcPts val="0"/>
              </a:spcBef>
              <a:spcAft>
                <a:spcPts val="0"/>
              </a:spcAft>
              <a:buClr>
                <a:srgbClr val="000000"/>
              </a:buClr>
              <a:buSzPts val="1200"/>
              <a:buNone/>
              <a:defRPr sz="1200">
                <a:solidFill>
                  <a:srgbClr val="000000"/>
                </a:solidFill>
              </a:defRPr>
            </a:lvl7pPr>
            <a:lvl8pPr lvl="7" rtl="0">
              <a:spcBef>
                <a:spcPts val="0"/>
              </a:spcBef>
              <a:spcAft>
                <a:spcPts val="0"/>
              </a:spcAft>
              <a:buClr>
                <a:srgbClr val="000000"/>
              </a:buClr>
              <a:buSzPts val="1200"/>
              <a:buNone/>
              <a:defRPr sz="1200">
                <a:solidFill>
                  <a:srgbClr val="000000"/>
                </a:solidFill>
              </a:defRPr>
            </a:lvl8pPr>
            <a:lvl9pPr lvl="8" rtl="0">
              <a:spcBef>
                <a:spcPts val="0"/>
              </a:spcBef>
              <a:spcAft>
                <a:spcPts val="0"/>
              </a:spcAft>
              <a:buClr>
                <a:srgbClr val="000000"/>
              </a:buClr>
              <a:buSzPts val="1200"/>
              <a:buNone/>
              <a:defRPr sz="1200">
                <a:solidFill>
                  <a:srgbClr val="000000"/>
                </a:solidFill>
              </a:defRPr>
            </a:lvl9pPr>
          </a:lstStyle>
          <a:p>
            <a:endParaRPr/>
          </a:p>
        </p:txBody>
      </p:sp>
      <p:sp>
        <p:nvSpPr>
          <p:cNvPr id="188" name="Google Shape;188;p30"/>
          <p:cNvSpPr txBox="1">
            <a:spLocks noGrp="1"/>
          </p:cNvSpPr>
          <p:nvPr>
            <p:ph type="subTitle" idx="1"/>
          </p:nvPr>
        </p:nvSpPr>
        <p:spPr>
          <a:xfrm>
            <a:off x="1791587" y="2417450"/>
            <a:ext cx="3101400" cy="1048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000"/>
              <a:buNone/>
              <a:defRPr/>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89" name="Google Shape;189;p30"/>
          <p:cNvSpPr txBox="1">
            <a:spLocks noGrp="1"/>
          </p:cNvSpPr>
          <p:nvPr>
            <p:ph type="title" idx="2" hasCustomPrompt="1"/>
          </p:nvPr>
        </p:nvSpPr>
        <p:spPr>
          <a:xfrm>
            <a:off x="5834900" y="2122225"/>
            <a:ext cx="981000" cy="577800"/>
          </a:xfrm>
          <a:prstGeom prst="rect">
            <a:avLst/>
          </a:prstGeom>
        </p:spPr>
        <p:txBody>
          <a:bodyPr spcFirstLastPara="1" wrap="square" lIns="68575" tIns="34275" rIns="68575" bIns="34275" anchor="ctr" anchorCtr="0">
            <a:noAutofit/>
          </a:bodyPr>
          <a:lstStyle>
            <a:lvl1pPr lvl="0" algn="ctr" rtl="0">
              <a:spcBef>
                <a:spcPts val="0"/>
              </a:spcBef>
              <a:spcAft>
                <a:spcPts val="0"/>
              </a:spcAft>
              <a:buClr>
                <a:srgbClr val="000000"/>
              </a:buClr>
              <a:buSzPts val="4800"/>
              <a:buNone/>
              <a:defRPr sz="6000"/>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list">
  <p:cSld name="CUSTOM_4">
    <p:spTree>
      <p:nvGrpSpPr>
        <p:cNvPr id="1" name="Shape 190"/>
        <p:cNvGrpSpPr/>
        <p:nvPr/>
      </p:nvGrpSpPr>
      <p:grpSpPr>
        <a:xfrm>
          <a:off x="0" y="0"/>
          <a:ext cx="0" cy="0"/>
          <a:chOff x="0" y="0"/>
          <a:chExt cx="0" cy="0"/>
        </a:xfrm>
      </p:grpSpPr>
      <p:sp>
        <p:nvSpPr>
          <p:cNvPr id="191" name="Google Shape;191;p31"/>
          <p:cNvSpPr txBox="1">
            <a:spLocks noGrp="1"/>
          </p:cNvSpPr>
          <p:nvPr>
            <p:ph type="body" idx="1"/>
          </p:nvPr>
        </p:nvSpPr>
        <p:spPr>
          <a:xfrm>
            <a:off x="597375" y="1063525"/>
            <a:ext cx="3908700" cy="3786900"/>
          </a:xfrm>
          <a:prstGeom prst="rect">
            <a:avLst/>
          </a:prstGeom>
          <a:noFill/>
          <a:ln>
            <a:noFill/>
          </a:ln>
        </p:spPr>
        <p:txBody>
          <a:bodyPr spcFirstLastPara="1" wrap="square" lIns="91425" tIns="91425" rIns="91425" bIns="91425" anchor="ctr" anchorCtr="0">
            <a:noAutofit/>
          </a:bodyPr>
          <a:lstStyle>
            <a:lvl1pPr marL="457200" lvl="0" indent="-292100" rtl="0">
              <a:lnSpc>
                <a:spcPct val="100000"/>
              </a:lnSpc>
              <a:spcBef>
                <a:spcPts val="0"/>
              </a:spcBef>
              <a:spcAft>
                <a:spcPts val="0"/>
              </a:spcAft>
              <a:buSzPts val="1000"/>
              <a:buFont typeface="Livvic Light"/>
              <a:buChar char="●"/>
              <a:defRPr sz="1200"/>
            </a:lvl1pPr>
            <a:lvl2pPr marL="914400" lvl="1" indent="-292100" rtl="0">
              <a:spcBef>
                <a:spcPts val="0"/>
              </a:spcBef>
              <a:spcAft>
                <a:spcPts val="0"/>
              </a:spcAft>
              <a:buSzPts val="1000"/>
              <a:buFont typeface="Nunito Light"/>
              <a:buChar char="○"/>
              <a:defRPr/>
            </a:lvl2pPr>
            <a:lvl3pPr marL="1371600" lvl="2" indent="-292100" rtl="0">
              <a:spcBef>
                <a:spcPts val="0"/>
              </a:spcBef>
              <a:spcAft>
                <a:spcPts val="0"/>
              </a:spcAft>
              <a:buSzPts val="1000"/>
              <a:buFont typeface="Nunito Light"/>
              <a:buChar char="■"/>
              <a:defRPr/>
            </a:lvl3pPr>
            <a:lvl4pPr marL="1828800" lvl="3" indent="-292100" rtl="0">
              <a:spcBef>
                <a:spcPts val="0"/>
              </a:spcBef>
              <a:spcAft>
                <a:spcPts val="0"/>
              </a:spcAft>
              <a:buSzPts val="1000"/>
              <a:buFont typeface="Nunito Light"/>
              <a:buChar char="●"/>
              <a:defRPr/>
            </a:lvl4pPr>
            <a:lvl5pPr marL="2286000" lvl="4" indent="-292100" rtl="0">
              <a:spcBef>
                <a:spcPts val="0"/>
              </a:spcBef>
              <a:spcAft>
                <a:spcPts val="0"/>
              </a:spcAft>
              <a:buSzPts val="1000"/>
              <a:buFont typeface="Nunito Light"/>
              <a:buChar char="○"/>
              <a:defRPr/>
            </a:lvl5pPr>
            <a:lvl6pPr marL="2743200" lvl="5" indent="-292100" rtl="0">
              <a:spcBef>
                <a:spcPts val="0"/>
              </a:spcBef>
              <a:spcAft>
                <a:spcPts val="0"/>
              </a:spcAft>
              <a:buSzPts val="1000"/>
              <a:buFont typeface="Nunito Light"/>
              <a:buChar char="■"/>
              <a:defRPr/>
            </a:lvl6pPr>
            <a:lvl7pPr marL="3200400" lvl="6" indent="-292100" rtl="0">
              <a:spcBef>
                <a:spcPts val="0"/>
              </a:spcBef>
              <a:spcAft>
                <a:spcPts val="0"/>
              </a:spcAft>
              <a:buSzPts val="1000"/>
              <a:buFont typeface="Nunito Light"/>
              <a:buChar char="●"/>
              <a:defRPr/>
            </a:lvl7pPr>
            <a:lvl8pPr marL="3657600" lvl="7" indent="-292100" rtl="0">
              <a:spcBef>
                <a:spcPts val="0"/>
              </a:spcBef>
              <a:spcAft>
                <a:spcPts val="0"/>
              </a:spcAft>
              <a:buSzPts val="1000"/>
              <a:buFont typeface="Nunito Light"/>
              <a:buChar char="○"/>
              <a:defRPr/>
            </a:lvl8pPr>
            <a:lvl9pPr marL="4114800" lvl="8" indent="-292100" rtl="0">
              <a:spcBef>
                <a:spcPts val="0"/>
              </a:spcBef>
              <a:spcAft>
                <a:spcPts val="0"/>
              </a:spcAft>
              <a:buSzPts val="1000"/>
              <a:buFont typeface="Nunito Light"/>
              <a:buChar char="■"/>
              <a:defRPr/>
            </a:lvl9pPr>
          </a:lstStyle>
          <a:p>
            <a:endParaRPr/>
          </a:p>
        </p:txBody>
      </p:sp>
      <p:sp>
        <p:nvSpPr>
          <p:cNvPr id="192" name="Google Shape;192;p31"/>
          <p:cNvSpPr txBox="1">
            <a:spLocks noGrp="1"/>
          </p:cNvSpPr>
          <p:nvPr>
            <p:ph type="ctrTitle"/>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193" name="Google Shape;193;p31"/>
          <p:cNvSpPr txBox="1">
            <a:spLocks noGrp="1"/>
          </p:cNvSpPr>
          <p:nvPr>
            <p:ph type="body" idx="2"/>
          </p:nvPr>
        </p:nvSpPr>
        <p:spPr>
          <a:xfrm>
            <a:off x="4690125" y="1063525"/>
            <a:ext cx="3908700" cy="3786900"/>
          </a:xfrm>
          <a:prstGeom prst="rect">
            <a:avLst/>
          </a:prstGeom>
          <a:noFill/>
          <a:ln>
            <a:noFill/>
          </a:ln>
        </p:spPr>
        <p:txBody>
          <a:bodyPr spcFirstLastPara="1" wrap="square" lIns="91425" tIns="91425" rIns="91425" bIns="91425" anchor="ctr" anchorCtr="0">
            <a:noAutofit/>
          </a:bodyPr>
          <a:lstStyle>
            <a:lvl1pPr marL="457200" lvl="0" indent="-292100" rtl="0">
              <a:lnSpc>
                <a:spcPct val="100000"/>
              </a:lnSpc>
              <a:spcBef>
                <a:spcPts val="0"/>
              </a:spcBef>
              <a:spcAft>
                <a:spcPts val="0"/>
              </a:spcAft>
              <a:buClr>
                <a:srgbClr val="EC5D37"/>
              </a:buClr>
              <a:buSzPts val="1000"/>
              <a:buFont typeface="Livvic Light"/>
              <a:buChar char="●"/>
              <a:defRPr sz="1200"/>
            </a:lvl1pPr>
            <a:lvl2pPr marL="914400" lvl="1" indent="-292100" rtl="0">
              <a:spcBef>
                <a:spcPts val="0"/>
              </a:spcBef>
              <a:spcAft>
                <a:spcPts val="0"/>
              </a:spcAft>
              <a:buClr>
                <a:srgbClr val="FFC800"/>
              </a:buClr>
              <a:buSzPts val="1000"/>
              <a:buFont typeface="Nunito Light"/>
              <a:buChar char="○"/>
              <a:defRPr/>
            </a:lvl2pPr>
            <a:lvl3pPr marL="1371600" lvl="2" indent="-292100" rtl="0">
              <a:spcBef>
                <a:spcPts val="0"/>
              </a:spcBef>
              <a:spcAft>
                <a:spcPts val="0"/>
              </a:spcAft>
              <a:buClr>
                <a:srgbClr val="FFC800"/>
              </a:buClr>
              <a:buSzPts val="1000"/>
              <a:buFont typeface="Nunito Light"/>
              <a:buChar char="■"/>
              <a:defRPr/>
            </a:lvl3pPr>
            <a:lvl4pPr marL="1828800" lvl="3" indent="-292100" rtl="0">
              <a:spcBef>
                <a:spcPts val="0"/>
              </a:spcBef>
              <a:spcAft>
                <a:spcPts val="0"/>
              </a:spcAft>
              <a:buClr>
                <a:srgbClr val="FFC800"/>
              </a:buClr>
              <a:buSzPts val="1000"/>
              <a:buFont typeface="Nunito Light"/>
              <a:buChar char="●"/>
              <a:defRPr/>
            </a:lvl4pPr>
            <a:lvl5pPr marL="2286000" lvl="4" indent="-292100" rtl="0">
              <a:spcBef>
                <a:spcPts val="0"/>
              </a:spcBef>
              <a:spcAft>
                <a:spcPts val="0"/>
              </a:spcAft>
              <a:buClr>
                <a:srgbClr val="434343"/>
              </a:buClr>
              <a:buSzPts val="1000"/>
              <a:buFont typeface="Nunito Light"/>
              <a:buChar char="○"/>
              <a:defRPr/>
            </a:lvl5pPr>
            <a:lvl6pPr marL="2743200" lvl="5" indent="-292100" rtl="0">
              <a:spcBef>
                <a:spcPts val="0"/>
              </a:spcBef>
              <a:spcAft>
                <a:spcPts val="0"/>
              </a:spcAft>
              <a:buClr>
                <a:srgbClr val="434343"/>
              </a:buClr>
              <a:buSzPts val="1000"/>
              <a:buFont typeface="Nunito Light"/>
              <a:buChar char="■"/>
              <a:defRPr/>
            </a:lvl6pPr>
            <a:lvl7pPr marL="3200400" lvl="6" indent="-292100" rtl="0">
              <a:spcBef>
                <a:spcPts val="0"/>
              </a:spcBef>
              <a:spcAft>
                <a:spcPts val="0"/>
              </a:spcAft>
              <a:buClr>
                <a:srgbClr val="434343"/>
              </a:buClr>
              <a:buSzPts val="1000"/>
              <a:buFont typeface="Nunito Light"/>
              <a:buChar char="●"/>
              <a:defRPr/>
            </a:lvl7pPr>
            <a:lvl8pPr marL="3657600" lvl="7" indent="-292100" rtl="0">
              <a:spcBef>
                <a:spcPts val="0"/>
              </a:spcBef>
              <a:spcAft>
                <a:spcPts val="0"/>
              </a:spcAft>
              <a:buClr>
                <a:srgbClr val="434343"/>
              </a:buClr>
              <a:buSzPts val="1000"/>
              <a:buFont typeface="Nunito Light"/>
              <a:buChar char="○"/>
              <a:defRPr/>
            </a:lvl8pPr>
            <a:lvl9pPr marL="4114800" lvl="8" indent="-292100" rtl="0">
              <a:spcBef>
                <a:spcPts val="0"/>
              </a:spcBef>
              <a:spcAft>
                <a:spcPts val="0"/>
              </a:spcAft>
              <a:buClr>
                <a:srgbClr val="434343"/>
              </a:buClr>
              <a:buSzPts val="1000"/>
              <a:buFont typeface="Nunito Light"/>
              <a:buChar char="■"/>
              <a:defRPr/>
            </a:lvl9pPr>
          </a:lstStyle>
          <a:p>
            <a:endParaRPr/>
          </a:p>
        </p:txBody>
      </p:sp>
      <p:sp>
        <p:nvSpPr>
          <p:cNvPr id="194" name="Google Shape;194;p31"/>
          <p:cNvSpPr/>
          <p:nvPr/>
        </p:nvSpPr>
        <p:spPr>
          <a:xfrm>
            <a:off x="8829925" y="1123700"/>
            <a:ext cx="108650" cy="108625"/>
          </a:xfrm>
          <a:custGeom>
            <a:avLst/>
            <a:gdLst/>
            <a:ahLst/>
            <a:cxnLst/>
            <a:rect l="l" t="t" r="r" b="b"/>
            <a:pathLst>
              <a:path w="4346" h="4345" extrusionOk="0">
                <a:moveTo>
                  <a:pt x="4027" y="337"/>
                </a:moveTo>
                <a:lnTo>
                  <a:pt x="4027" y="4008"/>
                </a:lnTo>
                <a:lnTo>
                  <a:pt x="338" y="4008"/>
                </a:lnTo>
                <a:lnTo>
                  <a:pt x="338" y="337"/>
                </a:lnTo>
                <a:close/>
                <a:moveTo>
                  <a:pt x="1" y="0"/>
                </a:moveTo>
                <a:lnTo>
                  <a:pt x="1" y="4345"/>
                </a:lnTo>
                <a:lnTo>
                  <a:pt x="4346" y="4345"/>
                </a:lnTo>
                <a:lnTo>
                  <a:pt x="4346"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1"/>
          <p:cNvSpPr/>
          <p:nvPr/>
        </p:nvSpPr>
        <p:spPr>
          <a:xfrm>
            <a:off x="9156250" y="1340450"/>
            <a:ext cx="111450" cy="110975"/>
          </a:xfrm>
          <a:custGeom>
            <a:avLst/>
            <a:gdLst/>
            <a:ahLst/>
            <a:cxnLst/>
            <a:rect l="l" t="t" r="r" b="b"/>
            <a:pathLst>
              <a:path w="4458" h="4439" extrusionOk="0">
                <a:moveTo>
                  <a:pt x="4008" y="431"/>
                </a:moveTo>
                <a:lnTo>
                  <a:pt x="4008" y="4008"/>
                </a:lnTo>
                <a:lnTo>
                  <a:pt x="431" y="4008"/>
                </a:lnTo>
                <a:lnTo>
                  <a:pt x="431" y="431"/>
                </a:lnTo>
                <a:close/>
                <a:moveTo>
                  <a:pt x="0" y="1"/>
                </a:moveTo>
                <a:lnTo>
                  <a:pt x="0" y="4439"/>
                </a:lnTo>
                <a:lnTo>
                  <a:pt x="4457" y="4439"/>
                </a:lnTo>
                <a:lnTo>
                  <a:pt x="4457"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1"/>
          <p:cNvSpPr/>
          <p:nvPr/>
        </p:nvSpPr>
        <p:spPr>
          <a:xfrm>
            <a:off x="5809850" y="214400"/>
            <a:ext cx="108625" cy="108625"/>
          </a:xfrm>
          <a:custGeom>
            <a:avLst/>
            <a:gdLst/>
            <a:ahLst/>
            <a:cxnLst/>
            <a:rect l="l" t="t" r="r" b="b"/>
            <a:pathLst>
              <a:path w="4345" h="4345" extrusionOk="0">
                <a:moveTo>
                  <a:pt x="4008" y="337"/>
                </a:moveTo>
                <a:lnTo>
                  <a:pt x="4008" y="4008"/>
                </a:lnTo>
                <a:lnTo>
                  <a:pt x="337" y="4008"/>
                </a:lnTo>
                <a:lnTo>
                  <a:pt x="337" y="337"/>
                </a:lnTo>
                <a:close/>
                <a:moveTo>
                  <a:pt x="0" y="0"/>
                </a:moveTo>
                <a:lnTo>
                  <a:pt x="0" y="4345"/>
                </a:lnTo>
                <a:lnTo>
                  <a:pt x="4345" y="4345"/>
                </a:lnTo>
                <a:lnTo>
                  <a:pt x="434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1"/>
          <p:cNvSpPr/>
          <p:nvPr/>
        </p:nvSpPr>
        <p:spPr>
          <a:xfrm>
            <a:off x="7079800" y="420088"/>
            <a:ext cx="164825" cy="164375"/>
          </a:xfrm>
          <a:custGeom>
            <a:avLst/>
            <a:gdLst/>
            <a:ahLst/>
            <a:cxnLst/>
            <a:rect l="l" t="t" r="r" b="b"/>
            <a:pathLst>
              <a:path w="6593" h="6575" extrusionOk="0">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1"/>
          <p:cNvSpPr/>
          <p:nvPr/>
        </p:nvSpPr>
        <p:spPr>
          <a:xfrm>
            <a:off x="7952700" y="278513"/>
            <a:ext cx="44975" cy="44500"/>
          </a:xfrm>
          <a:custGeom>
            <a:avLst/>
            <a:gdLst/>
            <a:ahLst/>
            <a:cxnLst/>
            <a:rect l="l" t="t" r="r" b="b"/>
            <a:pathLst>
              <a:path w="1799" h="1780" extrusionOk="0">
                <a:moveTo>
                  <a:pt x="1" y="1"/>
                </a:moveTo>
                <a:lnTo>
                  <a:pt x="1" y="1780"/>
                </a:lnTo>
                <a:lnTo>
                  <a:pt x="1798" y="1780"/>
                </a:lnTo>
                <a:lnTo>
                  <a:pt x="1798"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1"/>
          <p:cNvSpPr/>
          <p:nvPr/>
        </p:nvSpPr>
        <p:spPr>
          <a:xfrm>
            <a:off x="7372450" y="-69325"/>
            <a:ext cx="155925" cy="155925"/>
          </a:xfrm>
          <a:custGeom>
            <a:avLst/>
            <a:gdLst/>
            <a:ahLst/>
            <a:cxnLst/>
            <a:rect l="l" t="t" r="r" b="b"/>
            <a:pathLst>
              <a:path w="6237" h="6237" extrusionOk="0">
                <a:moveTo>
                  <a:pt x="0" y="0"/>
                </a:moveTo>
                <a:lnTo>
                  <a:pt x="0" y="6236"/>
                </a:lnTo>
                <a:lnTo>
                  <a:pt x="6236" y="6236"/>
                </a:lnTo>
                <a:lnTo>
                  <a:pt x="6236"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1"/>
          <p:cNvSpPr/>
          <p:nvPr/>
        </p:nvSpPr>
        <p:spPr>
          <a:xfrm>
            <a:off x="8464275" y="355050"/>
            <a:ext cx="155925" cy="156400"/>
          </a:xfrm>
          <a:custGeom>
            <a:avLst/>
            <a:gdLst/>
            <a:ahLst/>
            <a:cxnLst/>
            <a:rect l="l" t="t" r="r" b="b"/>
            <a:pathLst>
              <a:path w="6237" h="6256" extrusionOk="0">
                <a:moveTo>
                  <a:pt x="1" y="1"/>
                </a:moveTo>
                <a:lnTo>
                  <a:pt x="1" y="6256"/>
                </a:lnTo>
                <a:lnTo>
                  <a:pt x="6237" y="6256"/>
                </a:lnTo>
                <a:lnTo>
                  <a:pt x="6237"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1"/>
          <p:cNvSpPr/>
          <p:nvPr/>
        </p:nvSpPr>
        <p:spPr>
          <a:xfrm>
            <a:off x="7264275" y="607363"/>
            <a:ext cx="122675" cy="122675"/>
          </a:xfrm>
          <a:custGeom>
            <a:avLst/>
            <a:gdLst/>
            <a:ahLst/>
            <a:cxnLst/>
            <a:rect l="l" t="t" r="r" b="b"/>
            <a:pathLst>
              <a:path w="4907" h="4907" extrusionOk="0">
                <a:moveTo>
                  <a:pt x="0" y="1"/>
                </a:moveTo>
                <a:lnTo>
                  <a:pt x="0" y="4907"/>
                </a:lnTo>
                <a:lnTo>
                  <a:pt x="4907" y="4907"/>
                </a:lnTo>
                <a:lnTo>
                  <a:pt x="4907"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1"/>
          <p:cNvSpPr/>
          <p:nvPr/>
        </p:nvSpPr>
        <p:spPr>
          <a:xfrm>
            <a:off x="6298850" y="907625"/>
            <a:ext cx="155925" cy="155900"/>
          </a:xfrm>
          <a:custGeom>
            <a:avLst/>
            <a:gdLst/>
            <a:ahLst/>
            <a:cxnLst/>
            <a:rect l="l" t="t" r="r" b="b"/>
            <a:pathLst>
              <a:path w="6237" h="6236" extrusionOk="0">
                <a:moveTo>
                  <a:pt x="1" y="0"/>
                </a:moveTo>
                <a:lnTo>
                  <a:pt x="1" y="6236"/>
                </a:lnTo>
                <a:lnTo>
                  <a:pt x="6237" y="6236"/>
                </a:lnTo>
                <a:lnTo>
                  <a:pt x="6237"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1"/>
          <p:cNvSpPr/>
          <p:nvPr/>
        </p:nvSpPr>
        <p:spPr>
          <a:xfrm>
            <a:off x="-83000" y="4540463"/>
            <a:ext cx="164825" cy="164375"/>
          </a:xfrm>
          <a:custGeom>
            <a:avLst/>
            <a:gdLst/>
            <a:ahLst/>
            <a:cxnLst/>
            <a:rect l="l" t="t" r="r" b="b"/>
            <a:pathLst>
              <a:path w="6593" h="6575" extrusionOk="0">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1"/>
          <p:cNvSpPr/>
          <p:nvPr/>
        </p:nvSpPr>
        <p:spPr>
          <a:xfrm>
            <a:off x="101475" y="4727738"/>
            <a:ext cx="122675" cy="122675"/>
          </a:xfrm>
          <a:custGeom>
            <a:avLst/>
            <a:gdLst/>
            <a:ahLst/>
            <a:cxnLst/>
            <a:rect l="l" t="t" r="r" b="b"/>
            <a:pathLst>
              <a:path w="4907" h="4907" extrusionOk="0">
                <a:moveTo>
                  <a:pt x="0" y="1"/>
                </a:moveTo>
                <a:lnTo>
                  <a:pt x="0" y="4907"/>
                </a:lnTo>
                <a:lnTo>
                  <a:pt x="4907" y="4907"/>
                </a:lnTo>
                <a:lnTo>
                  <a:pt x="4907"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05"/>
        <p:cNvGrpSpPr/>
        <p:nvPr/>
      </p:nvGrpSpPr>
      <p:grpSpPr>
        <a:xfrm>
          <a:off x="0" y="0"/>
          <a:ext cx="0" cy="0"/>
          <a:chOff x="0" y="0"/>
          <a:chExt cx="0" cy="0"/>
        </a:xfrm>
      </p:grpSpPr>
      <p:sp>
        <p:nvSpPr>
          <p:cNvPr id="206" name="Google Shape;206;p32"/>
          <p:cNvSpPr txBox="1">
            <a:spLocks noGrp="1"/>
          </p:cNvSpPr>
          <p:nvPr>
            <p:ph type="title" hasCustomPrompt="1"/>
          </p:nvPr>
        </p:nvSpPr>
        <p:spPr>
          <a:xfrm>
            <a:off x="1733725" y="856650"/>
            <a:ext cx="5676600" cy="1230300"/>
          </a:xfrm>
          <a:prstGeom prst="rect">
            <a:avLst/>
          </a:prstGeom>
        </p:spPr>
        <p:txBody>
          <a:bodyPr spcFirstLastPara="1" wrap="square" lIns="68575" tIns="34275" rIns="68575" bIns="34275" anchor="b" anchorCtr="0">
            <a:noAutofit/>
          </a:bodyPr>
          <a:lstStyle>
            <a:lvl1pPr lvl="0" algn="ctr" rtl="0">
              <a:spcBef>
                <a:spcPts val="0"/>
              </a:spcBef>
              <a:spcAft>
                <a:spcPts val="0"/>
              </a:spcAft>
              <a:buSzPts val="12000"/>
              <a:buNone/>
              <a:defRPr sz="8000">
                <a:solidFill>
                  <a:schemeClr val="accent2"/>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07" name="Google Shape;207;p32"/>
          <p:cNvSpPr txBox="1">
            <a:spLocks noGrp="1"/>
          </p:cNvSpPr>
          <p:nvPr>
            <p:ph type="body" idx="1"/>
          </p:nvPr>
        </p:nvSpPr>
        <p:spPr>
          <a:xfrm>
            <a:off x="3208075" y="2086950"/>
            <a:ext cx="2727900" cy="715500"/>
          </a:xfrm>
          <a:prstGeom prst="rect">
            <a:avLst/>
          </a:prstGeom>
          <a:noFill/>
          <a:ln>
            <a:noFill/>
          </a:ln>
        </p:spPr>
        <p:txBody>
          <a:bodyPr spcFirstLastPara="1" wrap="square" lIns="91425" tIns="91425" rIns="91425" bIns="91425" anchor="ctr" anchorCtr="0">
            <a:noAutofit/>
          </a:bodyPr>
          <a:lstStyle>
            <a:lvl1pPr marL="457200" lvl="0" indent="-317500" algn="ctr" rtl="0">
              <a:spcBef>
                <a:spcPts val="0"/>
              </a:spcBef>
              <a:spcAft>
                <a:spcPts val="0"/>
              </a:spcAft>
              <a:buSzPts val="14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grpSp>
        <p:nvGrpSpPr>
          <p:cNvPr id="208" name="Google Shape;208;p32"/>
          <p:cNvGrpSpPr/>
          <p:nvPr/>
        </p:nvGrpSpPr>
        <p:grpSpPr>
          <a:xfrm>
            <a:off x="722446" y="3412541"/>
            <a:ext cx="7699120" cy="1883463"/>
            <a:chOff x="4558950" y="838825"/>
            <a:chExt cx="2813800" cy="688350"/>
          </a:xfrm>
        </p:grpSpPr>
        <p:sp>
          <p:nvSpPr>
            <p:cNvPr id="209" name="Google Shape;209;p32"/>
            <p:cNvSpPr/>
            <p:nvPr/>
          </p:nvSpPr>
          <p:spPr>
            <a:xfrm>
              <a:off x="6067275" y="838825"/>
              <a:ext cx="46025" cy="39525"/>
            </a:xfrm>
            <a:custGeom>
              <a:avLst/>
              <a:gdLst/>
              <a:ahLst/>
              <a:cxnLst/>
              <a:rect l="l" t="t" r="r" b="b"/>
              <a:pathLst>
                <a:path w="1841" h="1581" extrusionOk="0">
                  <a:moveTo>
                    <a:pt x="1059" y="0"/>
                  </a:moveTo>
                  <a:cubicBezTo>
                    <a:pt x="353" y="0"/>
                    <a:pt x="1" y="857"/>
                    <a:pt x="492" y="1348"/>
                  </a:cubicBezTo>
                  <a:cubicBezTo>
                    <a:pt x="656" y="1508"/>
                    <a:pt x="856" y="1580"/>
                    <a:pt x="1051" y="1580"/>
                  </a:cubicBezTo>
                  <a:cubicBezTo>
                    <a:pt x="1456" y="1580"/>
                    <a:pt x="1840" y="1270"/>
                    <a:pt x="1840" y="794"/>
                  </a:cubicBezTo>
                  <a:cubicBezTo>
                    <a:pt x="1840" y="353"/>
                    <a:pt x="1487"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2"/>
            <p:cNvSpPr/>
            <p:nvPr/>
          </p:nvSpPr>
          <p:spPr>
            <a:xfrm>
              <a:off x="4703850" y="911275"/>
              <a:ext cx="2580700" cy="613375"/>
            </a:xfrm>
            <a:custGeom>
              <a:avLst/>
              <a:gdLst/>
              <a:ahLst/>
              <a:cxnLst/>
              <a:rect l="l" t="t" r="r" b="b"/>
              <a:pathLst>
                <a:path w="103228" h="24535" extrusionOk="0">
                  <a:moveTo>
                    <a:pt x="47431" y="0"/>
                  </a:moveTo>
                  <a:lnTo>
                    <a:pt x="34779" y="13685"/>
                  </a:lnTo>
                  <a:lnTo>
                    <a:pt x="20906" y="18309"/>
                  </a:lnTo>
                  <a:lnTo>
                    <a:pt x="15412" y="16898"/>
                  </a:lnTo>
                  <a:lnTo>
                    <a:pt x="9061" y="9892"/>
                  </a:lnTo>
                  <a:lnTo>
                    <a:pt x="1" y="24459"/>
                  </a:lnTo>
                  <a:lnTo>
                    <a:pt x="127" y="24534"/>
                  </a:lnTo>
                  <a:lnTo>
                    <a:pt x="9086" y="10131"/>
                  </a:lnTo>
                  <a:lnTo>
                    <a:pt x="15336" y="17024"/>
                  </a:lnTo>
                  <a:lnTo>
                    <a:pt x="20893" y="18448"/>
                  </a:lnTo>
                  <a:lnTo>
                    <a:pt x="20918" y="18461"/>
                  </a:lnTo>
                  <a:lnTo>
                    <a:pt x="34855" y="13811"/>
                  </a:lnTo>
                  <a:lnTo>
                    <a:pt x="47431" y="215"/>
                  </a:lnTo>
                  <a:lnTo>
                    <a:pt x="59099" y="12778"/>
                  </a:lnTo>
                  <a:lnTo>
                    <a:pt x="67479" y="19620"/>
                  </a:lnTo>
                  <a:lnTo>
                    <a:pt x="76513" y="18196"/>
                  </a:lnTo>
                  <a:lnTo>
                    <a:pt x="82209" y="19885"/>
                  </a:lnTo>
                  <a:lnTo>
                    <a:pt x="88661" y="9035"/>
                  </a:lnTo>
                  <a:lnTo>
                    <a:pt x="95138" y="5860"/>
                  </a:lnTo>
                  <a:lnTo>
                    <a:pt x="103101" y="24496"/>
                  </a:lnTo>
                  <a:lnTo>
                    <a:pt x="103227" y="24433"/>
                  </a:lnTo>
                  <a:lnTo>
                    <a:pt x="95213" y="5671"/>
                  </a:lnTo>
                  <a:lnTo>
                    <a:pt x="88585" y="8922"/>
                  </a:lnTo>
                  <a:lnTo>
                    <a:pt x="88560" y="8934"/>
                  </a:lnTo>
                  <a:lnTo>
                    <a:pt x="82146" y="19708"/>
                  </a:lnTo>
                  <a:lnTo>
                    <a:pt x="76539" y="18057"/>
                  </a:lnTo>
                  <a:lnTo>
                    <a:pt x="76513" y="18045"/>
                  </a:lnTo>
                  <a:lnTo>
                    <a:pt x="67529" y="19469"/>
                  </a:lnTo>
                  <a:lnTo>
                    <a:pt x="59187" y="12664"/>
                  </a:lnTo>
                  <a:lnTo>
                    <a:pt x="4743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2"/>
            <p:cNvSpPr/>
            <p:nvPr/>
          </p:nvSpPr>
          <p:spPr>
            <a:xfrm>
              <a:off x="4704175" y="930800"/>
              <a:ext cx="2582575" cy="595725"/>
            </a:xfrm>
            <a:custGeom>
              <a:avLst/>
              <a:gdLst/>
              <a:ahLst/>
              <a:cxnLst/>
              <a:rect l="l" t="t" r="r" b="b"/>
              <a:pathLst>
                <a:path w="103303" h="23829" extrusionOk="0">
                  <a:moveTo>
                    <a:pt x="67125" y="1"/>
                  </a:moveTo>
                  <a:lnTo>
                    <a:pt x="58065" y="5948"/>
                  </a:lnTo>
                  <a:lnTo>
                    <a:pt x="47115" y="9817"/>
                  </a:lnTo>
                  <a:lnTo>
                    <a:pt x="41747" y="17995"/>
                  </a:lnTo>
                  <a:lnTo>
                    <a:pt x="26941" y="870"/>
                  </a:lnTo>
                  <a:lnTo>
                    <a:pt x="19822" y="13421"/>
                  </a:lnTo>
                  <a:lnTo>
                    <a:pt x="8758" y="16054"/>
                  </a:lnTo>
                  <a:lnTo>
                    <a:pt x="8733" y="16054"/>
                  </a:lnTo>
                  <a:lnTo>
                    <a:pt x="1" y="23665"/>
                  </a:lnTo>
                  <a:lnTo>
                    <a:pt x="101" y="23766"/>
                  </a:lnTo>
                  <a:lnTo>
                    <a:pt x="8809" y="16180"/>
                  </a:lnTo>
                  <a:lnTo>
                    <a:pt x="19885" y="13547"/>
                  </a:lnTo>
                  <a:lnTo>
                    <a:pt x="19910" y="13547"/>
                  </a:lnTo>
                  <a:lnTo>
                    <a:pt x="26966" y="1122"/>
                  </a:lnTo>
                  <a:lnTo>
                    <a:pt x="41697" y="18158"/>
                  </a:lnTo>
                  <a:lnTo>
                    <a:pt x="41760" y="18234"/>
                  </a:lnTo>
                  <a:lnTo>
                    <a:pt x="47203" y="9930"/>
                  </a:lnTo>
                  <a:lnTo>
                    <a:pt x="58116" y="6087"/>
                  </a:lnTo>
                  <a:lnTo>
                    <a:pt x="67088" y="190"/>
                  </a:lnTo>
                  <a:lnTo>
                    <a:pt x="73224" y="8884"/>
                  </a:lnTo>
                  <a:lnTo>
                    <a:pt x="73262" y="8935"/>
                  </a:lnTo>
                  <a:lnTo>
                    <a:pt x="81125" y="5583"/>
                  </a:lnTo>
                  <a:lnTo>
                    <a:pt x="94091" y="13408"/>
                  </a:lnTo>
                  <a:lnTo>
                    <a:pt x="103189" y="23829"/>
                  </a:lnTo>
                  <a:lnTo>
                    <a:pt x="103303" y="23728"/>
                  </a:lnTo>
                  <a:lnTo>
                    <a:pt x="94192" y="13307"/>
                  </a:lnTo>
                  <a:lnTo>
                    <a:pt x="81138" y="5419"/>
                  </a:lnTo>
                  <a:lnTo>
                    <a:pt x="73312" y="8758"/>
                  </a:lnTo>
                  <a:lnTo>
                    <a:pt x="67125"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2"/>
            <p:cNvSpPr/>
            <p:nvPr/>
          </p:nvSpPr>
          <p:spPr>
            <a:xfrm>
              <a:off x="4904225" y="1145950"/>
              <a:ext cx="46000" cy="39350"/>
            </a:xfrm>
            <a:custGeom>
              <a:avLst/>
              <a:gdLst/>
              <a:ahLst/>
              <a:cxnLst/>
              <a:rect l="l" t="t" r="r" b="b"/>
              <a:pathLst>
                <a:path w="1840" h="1574" extrusionOk="0">
                  <a:moveTo>
                    <a:pt x="1059" y="1"/>
                  </a:moveTo>
                  <a:cubicBezTo>
                    <a:pt x="353" y="1"/>
                    <a:pt x="0" y="845"/>
                    <a:pt x="504" y="1337"/>
                  </a:cubicBezTo>
                  <a:cubicBezTo>
                    <a:pt x="664" y="1501"/>
                    <a:pt x="861" y="1574"/>
                    <a:pt x="1054" y="1574"/>
                  </a:cubicBezTo>
                  <a:cubicBezTo>
                    <a:pt x="1455" y="1574"/>
                    <a:pt x="1840" y="1258"/>
                    <a:pt x="1840" y="782"/>
                  </a:cubicBezTo>
                  <a:cubicBezTo>
                    <a:pt x="1840" y="354"/>
                    <a:pt x="1487" y="1"/>
                    <a:pt x="1059"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2"/>
            <p:cNvSpPr/>
            <p:nvPr/>
          </p:nvSpPr>
          <p:spPr>
            <a:xfrm>
              <a:off x="5062350" y="1316075"/>
              <a:ext cx="46025" cy="39350"/>
            </a:xfrm>
            <a:custGeom>
              <a:avLst/>
              <a:gdLst/>
              <a:ahLst/>
              <a:cxnLst/>
              <a:rect l="l" t="t" r="r" b="b"/>
              <a:pathLst>
                <a:path w="1841" h="1574" extrusionOk="0">
                  <a:moveTo>
                    <a:pt x="1059" y="0"/>
                  </a:moveTo>
                  <a:cubicBezTo>
                    <a:pt x="354" y="0"/>
                    <a:pt x="1" y="845"/>
                    <a:pt x="492" y="1336"/>
                  </a:cubicBezTo>
                  <a:cubicBezTo>
                    <a:pt x="656" y="1500"/>
                    <a:pt x="856" y="1573"/>
                    <a:pt x="1051" y="1573"/>
                  </a:cubicBezTo>
                  <a:cubicBezTo>
                    <a:pt x="1456" y="1573"/>
                    <a:pt x="1841" y="1258"/>
                    <a:pt x="1841" y="782"/>
                  </a:cubicBezTo>
                  <a:cubicBezTo>
                    <a:pt x="1841" y="353"/>
                    <a:pt x="1488" y="0"/>
                    <a:pt x="1059" y="0"/>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2"/>
            <p:cNvSpPr/>
            <p:nvPr/>
          </p:nvSpPr>
          <p:spPr>
            <a:xfrm>
              <a:off x="5209475" y="1350400"/>
              <a:ext cx="39725" cy="39725"/>
            </a:xfrm>
            <a:custGeom>
              <a:avLst/>
              <a:gdLst/>
              <a:ahLst/>
              <a:cxnLst/>
              <a:rect l="l" t="t" r="r" b="b"/>
              <a:pathLst>
                <a:path w="1589" h="1589" extrusionOk="0">
                  <a:moveTo>
                    <a:pt x="794" y="1"/>
                  </a:moveTo>
                  <a:cubicBezTo>
                    <a:pt x="353" y="1"/>
                    <a:pt x="0" y="354"/>
                    <a:pt x="0" y="795"/>
                  </a:cubicBezTo>
                  <a:cubicBezTo>
                    <a:pt x="0" y="1223"/>
                    <a:pt x="353" y="1589"/>
                    <a:pt x="794" y="1589"/>
                  </a:cubicBezTo>
                  <a:cubicBezTo>
                    <a:pt x="1235" y="1589"/>
                    <a:pt x="1588" y="1223"/>
                    <a:pt x="1588" y="795"/>
                  </a:cubicBezTo>
                  <a:cubicBezTo>
                    <a:pt x="1588" y="354"/>
                    <a:pt x="1235" y="1"/>
                    <a:pt x="794"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2"/>
            <p:cNvSpPr/>
            <p:nvPr/>
          </p:nvSpPr>
          <p:spPr>
            <a:xfrm>
              <a:off x="5173875" y="1248975"/>
              <a:ext cx="46025" cy="39450"/>
            </a:xfrm>
            <a:custGeom>
              <a:avLst/>
              <a:gdLst/>
              <a:ahLst/>
              <a:cxnLst/>
              <a:rect l="l" t="t" r="r" b="b"/>
              <a:pathLst>
                <a:path w="1841" h="1578" extrusionOk="0">
                  <a:moveTo>
                    <a:pt x="1059" y="0"/>
                  </a:moveTo>
                  <a:cubicBezTo>
                    <a:pt x="353" y="0"/>
                    <a:pt x="0" y="845"/>
                    <a:pt x="505" y="1349"/>
                  </a:cubicBezTo>
                  <a:cubicBezTo>
                    <a:pt x="663" y="1507"/>
                    <a:pt x="858" y="1578"/>
                    <a:pt x="1049" y="1578"/>
                  </a:cubicBezTo>
                  <a:cubicBezTo>
                    <a:pt x="1452" y="1578"/>
                    <a:pt x="1840" y="1264"/>
                    <a:pt x="1840" y="794"/>
                  </a:cubicBezTo>
                  <a:cubicBezTo>
                    <a:pt x="1840" y="353"/>
                    <a:pt x="1487"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2"/>
            <p:cNvSpPr/>
            <p:nvPr/>
          </p:nvSpPr>
          <p:spPr>
            <a:xfrm>
              <a:off x="5352500" y="938375"/>
              <a:ext cx="46000" cy="39500"/>
            </a:xfrm>
            <a:custGeom>
              <a:avLst/>
              <a:gdLst/>
              <a:ahLst/>
              <a:cxnLst/>
              <a:rect l="l" t="t" r="r" b="b"/>
              <a:pathLst>
                <a:path w="1840" h="1580" extrusionOk="0">
                  <a:moveTo>
                    <a:pt x="1059" y="0"/>
                  </a:moveTo>
                  <a:cubicBezTo>
                    <a:pt x="353" y="0"/>
                    <a:pt x="0" y="857"/>
                    <a:pt x="504" y="1348"/>
                  </a:cubicBezTo>
                  <a:cubicBezTo>
                    <a:pt x="664" y="1508"/>
                    <a:pt x="861" y="1580"/>
                    <a:pt x="1054" y="1580"/>
                  </a:cubicBezTo>
                  <a:cubicBezTo>
                    <a:pt x="1455" y="1580"/>
                    <a:pt x="1840" y="1270"/>
                    <a:pt x="1840" y="794"/>
                  </a:cubicBezTo>
                  <a:cubicBezTo>
                    <a:pt x="1840" y="353"/>
                    <a:pt x="1487"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2"/>
            <p:cNvSpPr/>
            <p:nvPr/>
          </p:nvSpPr>
          <p:spPr>
            <a:xfrm>
              <a:off x="5722650" y="1358275"/>
              <a:ext cx="46000" cy="39525"/>
            </a:xfrm>
            <a:custGeom>
              <a:avLst/>
              <a:gdLst/>
              <a:ahLst/>
              <a:cxnLst/>
              <a:rect l="l" t="t" r="r" b="b"/>
              <a:pathLst>
                <a:path w="1840" h="1581" extrusionOk="0">
                  <a:moveTo>
                    <a:pt x="1046" y="1"/>
                  </a:moveTo>
                  <a:cubicBezTo>
                    <a:pt x="353" y="1"/>
                    <a:pt x="0" y="858"/>
                    <a:pt x="492" y="1349"/>
                  </a:cubicBezTo>
                  <a:cubicBezTo>
                    <a:pt x="655" y="1509"/>
                    <a:pt x="855" y="1581"/>
                    <a:pt x="1050" y="1581"/>
                  </a:cubicBezTo>
                  <a:cubicBezTo>
                    <a:pt x="1455" y="1581"/>
                    <a:pt x="1840" y="1271"/>
                    <a:pt x="1840" y="795"/>
                  </a:cubicBezTo>
                  <a:cubicBezTo>
                    <a:pt x="1840" y="354"/>
                    <a:pt x="1487" y="1"/>
                    <a:pt x="1046"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2"/>
            <p:cNvSpPr/>
            <p:nvPr/>
          </p:nvSpPr>
          <p:spPr>
            <a:xfrm>
              <a:off x="5859350" y="1157300"/>
              <a:ext cx="46025" cy="39450"/>
            </a:xfrm>
            <a:custGeom>
              <a:avLst/>
              <a:gdLst/>
              <a:ahLst/>
              <a:cxnLst/>
              <a:rect l="l" t="t" r="r" b="b"/>
              <a:pathLst>
                <a:path w="1841" h="1578" extrusionOk="0">
                  <a:moveTo>
                    <a:pt x="1059" y="1"/>
                  </a:moveTo>
                  <a:cubicBezTo>
                    <a:pt x="354" y="1"/>
                    <a:pt x="1" y="845"/>
                    <a:pt x="492" y="1349"/>
                  </a:cubicBezTo>
                  <a:cubicBezTo>
                    <a:pt x="655" y="1507"/>
                    <a:pt x="852" y="1578"/>
                    <a:pt x="1046" y="1578"/>
                  </a:cubicBezTo>
                  <a:cubicBezTo>
                    <a:pt x="1453" y="1578"/>
                    <a:pt x="1841" y="1264"/>
                    <a:pt x="1841" y="794"/>
                  </a:cubicBezTo>
                  <a:cubicBezTo>
                    <a:pt x="1841" y="353"/>
                    <a:pt x="1488" y="1"/>
                    <a:pt x="1059"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2"/>
            <p:cNvSpPr/>
            <p:nvPr/>
          </p:nvSpPr>
          <p:spPr>
            <a:xfrm>
              <a:off x="6131225" y="1060900"/>
              <a:ext cx="46025" cy="39350"/>
            </a:xfrm>
            <a:custGeom>
              <a:avLst/>
              <a:gdLst/>
              <a:ahLst/>
              <a:cxnLst/>
              <a:rect l="l" t="t" r="r" b="b"/>
              <a:pathLst>
                <a:path w="1841" h="1574" extrusionOk="0">
                  <a:moveTo>
                    <a:pt x="1059" y="1"/>
                  </a:moveTo>
                  <a:cubicBezTo>
                    <a:pt x="353" y="1"/>
                    <a:pt x="1" y="845"/>
                    <a:pt x="492" y="1336"/>
                  </a:cubicBezTo>
                  <a:cubicBezTo>
                    <a:pt x="656" y="1500"/>
                    <a:pt x="856" y="1574"/>
                    <a:pt x="1051" y="1574"/>
                  </a:cubicBezTo>
                  <a:cubicBezTo>
                    <a:pt x="1456" y="1574"/>
                    <a:pt x="1840" y="1258"/>
                    <a:pt x="1840" y="782"/>
                  </a:cubicBezTo>
                  <a:cubicBezTo>
                    <a:pt x="1840" y="341"/>
                    <a:pt x="1487" y="1"/>
                    <a:pt x="1059"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2"/>
            <p:cNvSpPr/>
            <p:nvPr/>
          </p:nvSpPr>
          <p:spPr>
            <a:xfrm>
              <a:off x="6358050" y="914425"/>
              <a:ext cx="46000" cy="39350"/>
            </a:xfrm>
            <a:custGeom>
              <a:avLst/>
              <a:gdLst/>
              <a:ahLst/>
              <a:cxnLst/>
              <a:rect l="l" t="t" r="r" b="b"/>
              <a:pathLst>
                <a:path w="1840" h="1574" extrusionOk="0">
                  <a:moveTo>
                    <a:pt x="1059" y="0"/>
                  </a:moveTo>
                  <a:cubicBezTo>
                    <a:pt x="353" y="0"/>
                    <a:pt x="0" y="845"/>
                    <a:pt x="504" y="1336"/>
                  </a:cubicBezTo>
                  <a:cubicBezTo>
                    <a:pt x="664" y="1500"/>
                    <a:pt x="861" y="1573"/>
                    <a:pt x="1054" y="1573"/>
                  </a:cubicBezTo>
                  <a:cubicBezTo>
                    <a:pt x="1455" y="1573"/>
                    <a:pt x="1840" y="1258"/>
                    <a:pt x="1840" y="782"/>
                  </a:cubicBezTo>
                  <a:cubicBezTo>
                    <a:pt x="1840" y="353"/>
                    <a:pt x="1487"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2"/>
            <p:cNvSpPr/>
            <p:nvPr/>
          </p:nvSpPr>
          <p:spPr>
            <a:xfrm>
              <a:off x="6510200" y="1128325"/>
              <a:ext cx="46025" cy="39450"/>
            </a:xfrm>
            <a:custGeom>
              <a:avLst/>
              <a:gdLst/>
              <a:ahLst/>
              <a:cxnLst/>
              <a:rect l="l" t="t" r="r" b="b"/>
              <a:pathLst>
                <a:path w="1841" h="1578" extrusionOk="0">
                  <a:moveTo>
                    <a:pt x="1046" y="0"/>
                  </a:moveTo>
                  <a:cubicBezTo>
                    <a:pt x="353" y="0"/>
                    <a:pt x="0" y="845"/>
                    <a:pt x="492" y="1349"/>
                  </a:cubicBezTo>
                  <a:cubicBezTo>
                    <a:pt x="650" y="1507"/>
                    <a:pt x="846" y="1578"/>
                    <a:pt x="1039" y="1578"/>
                  </a:cubicBezTo>
                  <a:cubicBezTo>
                    <a:pt x="1446" y="1578"/>
                    <a:pt x="1840" y="1264"/>
                    <a:pt x="1840" y="794"/>
                  </a:cubicBezTo>
                  <a:cubicBezTo>
                    <a:pt x="1840" y="353"/>
                    <a:pt x="1487" y="0"/>
                    <a:pt x="1046"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2"/>
            <p:cNvSpPr/>
            <p:nvPr/>
          </p:nvSpPr>
          <p:spPr>
            <a:xfrm>
              <a:off x="6708025" y="1051150"/>
              <a:ext cx="46025" cy="39425"/>
            </a:xfrm>
            <a:custGeom>
              <a:avLst/>
              <a:gdLst/>
              <a:ahLst/>
              <a:cxnLst/>
              <a:rect l="l" t="t" r="r" b="b"/>
              <a:pathLst>
                <a:path w="1841" h="1577" extrusionOk="0">
                  <a:moveTo>
                    <a:pt x="1059" y="0"/>
                  </a:moveTo>
                  <a:cubicBezTo>
                    <a:pt x="354" y="0"/>
                    <a:pt x="1" y="844"/>
                    <a:pt x="492" y="1348"/>
                  </a:cubicBezTo>
                  <a:cubicBezTo>
                    <a:pt x="654" y="1506"/>
                    <a:pt x="851" y="1577"/>
                    <a:pt x="1044" y="1577"/>
                  </a:cubicBezTo>
                  <a:cubicBezTo>
                    <a:pt x="1451" y="1577"/>
                    <a:pt x="1840" y="1260"/>
                    <a:pt x="1840" y="781"/>
                  </a:cubicBezTo>
                  <a:cubicBezTo>
                    <a:pt x="1840" y="353"/>
                    <a:pt x="1488" y="0"/>
                    <a:pt x="1059" y="0"/>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2"/>
            <p:cNvSpPr/>
            <p:nvPr/>
          </p:nvSpPr>
          <p:spPr>
            <a:xfrm>
              <a:off x="7033125" y="1244875"/>
              <a:ext cx="46025" cy="39450"/>
            </a:xfrm>
            <a:custGeom>
              <a:avLst/>
              <a:gdLst/>
              <a:ahLst/>
              <a:cxnLst/>
              <a:rect l="l" t="t" r="r" b="b"/>
              <a:pathLst>
                <a:path w="1841" h="1578" extrusionOk="0">
                  <a:moveTo>
                    <a:pt x="1047" y="1"/>
                  </a:moveTo>
                  <a:cubicBezTo>
                    <a:pt x="341" y="1"/>
                    <a:pt x="1" y="858"/>
                    <a:pt x="492" y="1349"/>
                  </a:cubicBezTo>
                  <a:cubicBezTo>
                    <a:pt x="651" y="1507"/>
                    <a:pt x="847" y="1578"/>
                    <a:pt x="1040" y="1578"/>
                  </a:cubicBezTo>
                  <a:cubicBezTo>
                    <a:pt x="1447" y="1578"/>
                    <a:pt x="1841" y="1264"/>
                    <a:pt x="1841" y="795"/>
                  </a:cubicBezTo>
                  <a:cubicBezTo>
                    <a:pt x="1841" y="353"/>
                    <a:pt x="1488" y="1"/>
                    <a:pt x="1047"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2"/>
            <p:cNvSpPr/>
            <p:nvPr/>
          </p:nvSpPr>
          <p:spPr>
            <a:xfrm>
              <a:off x="4898850" y="1313550"/>
              <a:ext cx="46025" cy="39350"/>
            </a:xfrm>
            <a:custGeom>
              <a:avLst/>
              <a:gdLst/>
              <a:ahLst/>
              <a:cxnLst/>
              <a:rect l="l" t="t" r="r" b="b"/>
              <a:pathLst>
                <a:path w="1841" h="1574" extrusionOk="0">
                  <a:moveTo>
                    <a:pt x="1059" y="1"/>
                  </a:moveTo>
                  <a:cubicBezTo>
                    <a:pt x="354" y="1"/>
                    <a:pt x="1" y="845"/>
                    <a:pt x="492" y="1336"/>
                  </a:cubicBezTo>
                  <a:cubicBezTo>
                    <a:pt x="656" y="1500"/>
                    <a:pt x="856" y="1574"/>
                    <a:pt x="1051" y="1574"/>
                  </a:cubicBezTo>
                  <a:cubicBezTo>
                    <a:pt x="1456" y="1574"/>
                    <a:pt x="1841" y="1258"/>
                    <a:pt x="1841" y="782"/>
                  </a:cubicBezTo>
                  <a:cubicBezTo>
                    <a:pt x="1841" y="341"/>
                    <a:pt x="1488" y="1"/>
                    <a:pt x="1059" y="1"/>
                  </a:cubicBez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2"/>
            <p:cNvSpPr/>
            <p:nvPr/>
          </p:nvSpPr>
          <p:spPr>
            <a:xfrm>
              <a:off x="5551575" y="1234800"/>
              <a:ext cx="46025" cy="39350"/>
            </a:xfrm>
            <a:custGeom>
              <a:avLst/>
              <a:gdLst/>
              <a:ahLst/>
              <a:cxnLst/>
              <a:rect l="l" t="t" r="r" b="b"/>
              <a:pathLst>
                <a:path w="1841" h="1574" extrusionOk="0">
                  <a:moveTo>
                    <a:pt x="1059" y="0"/>
                  </a:moveTo>
                  <a:cubicBezTo>
                    <a:pt x="354" y="0"/>
                    <a:pt x="1" y="845"/>
                    <a:pt x="505" y="1336"/>
                  </a:cubicBezTo>
                  <a:cubicBezTo>
                    <a:pt x="665" y="1500"/>
                    <a:pt x="862" y="1573"/>
                    <a:pt x="1055" y="1573"/>
                  </a:cubicBezTo>
                  <a:cubicBezTo>
                    <a:pt x="1456" y="1573"/>
                    <a:pt x="1841" y="1258"/>
                    <a:pt x="1841" y="782"/>
                  </a:cubicBezTo>
                  <a:cubicBezTo>
                    <a:pt x="1841" y="341"/>
                    <a:pt x="1488" y="0"/>
                    <a:pt x="1059" y="0"/>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2"/>
            <p:cNvSpPr/>
            <p:nvPr/>
          </p:nvSpPr>
          <p:spPr>
            <a:xfrm>
              <a:off x="5887400" y="907725"/>
              <a:ext cx="45075" cy="39575"/>
            </a:xfrm>
            <a:custGeom>
              <a:avLst/>
              <a:gdLst/>
              <a:ahLst/>
              <a:cxnLst/>
              <a:rect l="l" t="t" r="r" b="b"/>
              <a:pathLst>
                <a:path w="1803" h="1583" extrusionOk="0">
                  <a:moveTo>
                    <a:pt x="896" y="1"/>
                  </a:moveTo>
                  <a:cubicBezTo>
                    <a:pt x="589" y="1"/>
                    <a:pt x="299" y="182"/>
                    <a:pt x="177" y="483"/>
                  </a:cubicBezTo>
                  <a:cubicBezTo>
                    <a:pt x="0" y="886"/>
                    <a:pt x="189" y="1352"/>
                    <a:pt x="593" y="1516"/>
                  </a:cubicBezTo>
                  <a:cubicBezTo>
                    <a:pt x="695" y="1561"/>
                    <a:pt x="802" y="1582"/>
                    <a:pt x="907" y="1582"/>
                  </a:cubicBezTo>
                  <a:cubicBezTo>
                    <a:pt x="1215" y="1582"/>
                    <a:pt x="1507" y="1400"/>
                    <a:pt x="1639" y="1100"/>
                  </a:cubicBezTo>
                  <a:cubicBezTo>
                    <a:pt x="1802" y="697"/>
                    <a:pt x="1613" y="231"/>
                    <a:pt x="1210" y="67"/>
                  </a:cubicBezTo>
                  <a:cubicBezTo>
                    <a:pt x="1107" y="22"/>
                    <a:pt x="1001" y="1"/>
                    <a:pt x="896"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2"/>
            <p:cNvSpPr/>
            <p:nvPr/>
          </p:nvSpPr>
          <p:spPr>
            <a:xfrm>
              <a:off x="6166200" y="1209275"/>
              <a:ext cx="39700" cy="39725"/>
            </a:xfrm>
            <a:custGeom>
              <a:avLst/>
              <a:gdLst/>
              <a:ahLst/>
              <a:cxnLst/>
              <a:rect l="l" t="t" r="r" b="b"/>
              <a:pathLst>
                <a:path w="1588" h="1589" extrusionOk="0">
                  <a:moveTo>
                    <a:pt x="794" y="1"/>
                  </a:moveTo>
                  <a:cubicBezTo>
                    <a:pt x="366" y="1"/>
                    <a:pt x="0" y="354"/>
                    <a:pt x="0" y="795"/>
                  </a:cubicBezTo>
                  <a:cubicBezTo>
                    <a:pt x="0" y="1223"/>
                    <a:pt x="366" y="1588"/>
                    <a:pt x="794" y="1588"/>
                  </a:cubicBezTo>
                  <a:cubicBezTo>
                    <a:pt x="1235" y="1588"/>
                    <a:pt x="1588" y="1223"/>
                    <a:pt x="1588" y="795"/>
                  </a:cubicBezTo>
                  <a:cubicBezTo>
                    <a:pt x="1588" y="354"/>
                    <a:pt x="1235" y="1"/>
                    <a:pt x="794"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2"/>
            <p:cNvSpPr/>
            <p:nvPr/>
          </p:nvSpPr>
          <p:spPr>
            <a:xfrm>
              <a:off x="6373800" y="1380650"/>
              <a:ext cx="39700" cy="39400"/>
            </a:xfrm>
            <a:custGeom>
              <a:avLst/>
              <a:gdLst/>
              <a:ahLst/>
              <a:cxnLst/>
              <a:rect l="l" t="t" r="r" b="b"/>
              <a:pathLst>
                <a:path w="1588" h="1576" extrusionOk="0">
                  <a:moveTo>
                    <a:pt x="794" y="1"/>
                  </a:moveTo>
                  <a:cubicBezTo>
                    <a:pt x="353" y="1"/>
                    <a:pt x="0" y="353"/>
                    <a:pt x="0" y="794"/>
                  </a:cubicBezTo>
                  <a:cubicBezTo>
                    <a:pt x="0" y="1223"/>
                    <a:pt x="353" y="1576"/>
                    <a:pt x="794" y="1576"/>
                  </a:cubicBezTo>
                  <a:cubicBezTo>
                    <a:pt x="1235" y="1576"/>
                    <a:pt x="1588" y="1223"/>
                    <a:pt x="1588" y="794"/>
                  </a:cubicBezTo>
                  <a:cubicBezTo>
                    <a:pt x="1588" y="353"/>
                    <a:pt x="1235" y="1"/>
                    <a:pt x="794"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2"/>
            <p:cNvSpPr/>
            <p:nvPr/>
          </p:nvSpPr>
          <p:spPr>
            <a:xfrm>
              <a:off x="6594950" y="1344425"/>
              <a:ext cx="46000" cy="39350"/>
            </a:xfrm>
            <a:custGeom>
              <a:avLst/>
              <a:gdLst/>
              <a:ahLst/>
              <a:cxnLst/>
              <a:rect l="l" t="t" r="r" b="b"/>
              <a:pathLst>
                <a:path w="1840" h="1574" extrusionOk="0">
                  <a:moveTo>
                    <a:pt x="1059" y="1"/>
                  </a:moveTo>
                  <a:cubicBezTo>
                    <a:pt x="353" y="1"/>
                    <a:pt x="0" y="845"/>
                    <a:pt x="491" y="1336"/>
                  </a:cubicBezTo>
                  <a:cubicBezTo>
                    <a:pt x="655" y="1500"/>
                    <a:pt x="855" y="1573"/>
                    <a:pt x="1050" y="1573"/>
                  </a:cubicBezTo>
                  <a:cubicBezTo>
                    <a:pt x="1455" y="1573"/>
                    <a:pt x="1840" y="1258"/>
                    <a:pt x="1840" y="782"/>
                  </a:cubicBezTo>
                  <a:cubicBezTo>
                    <a:pt x="1840" y="353"/>
                    <a:pt x="1487" y="1"/>
                    <a:pt x="1059"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2"/>
            <p:cNvSpPr/>
            <p:nvPr/>
          </p:nvSpPr>
          <p:spPr>
            <a:xfrm>
              <a:off x="6731025" y="1382850"/>
              <a:ext cx="46025" cy="39475"/>
            </a:xfrm>
            <a:custGeom>
              <a:avLst/>
              <a:gdLst/>
              <a:ahLst/>
              <a:cxnLst/>
              <a:rect l="l" t="t" r="r" b="b"/>
              <a:pathLst>
                <a:path w="1841" h="1579" extrusionOk="0">
                  <a:moveTo>
                    <a:pt x="1059" y="1"/>
                  </a:moveTo>
                  <a:cubicBezTo>
                    <a:pt x="353" y="1"/>
                    <a:pt x="1" y="858"/>
                    <a:pt x="505" y="1349"/>
                  </a:cubicBezTo>
                  <a:cubicBezTo>
                    <a:pt x="663" y="1507"/>
                    <a:pt x="858" y="1578"/>
                    <a:pt x="1049" y="1578"/>
                  </a:cubicBezTo>
                  <a:cubicBezTo>
                    <a:pt x="1452" y="1578"/>
                    <a:pt x="1840" y="1265"/>
                    <a:pt x="1840" y="795"/>
                  </a:cubicBezTo>
                  <a:cubicBezTo>
                    <a:pt x="1840" y="354"/>
                    <a:pt x="1488" y="1"/>
                    <a:pt x="1059"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2"/>
            <p:cNvSpPr/>
            <p:nvPr/>
          </p:nvSpPr>
          <p:spPr>
            <a:xfrm>
              <a:off x="6891700" y="1116350"/>
              <a:ext cx="46000" cy="39350"/>
            </a:xfrm>
            <a:custGeom>
              <a:avLst/>
              <a:gdLst/>
              <a:ahLst/>
              <a:cxnLst/>
              <a:rect l="l" t="t" r="r" b="b"/>
              <a:pathLst>
                <a:path w="1840" h="1574" extrusionOk="0">
                  <a:moveTo>
                    <a:pt x="1046" y="1"/>
                  </a:moveTo>
                  <a:cubicBezTo>
                    <a:pt x="353" y="1"/>
                    <a:pt x="0" y="845"/>
                    <a:pt x="491" y="1336"/>
                  </a:cubicBezTo>
                  <a:cubicBezTo>
                    <a:pt x="651" y="1500"/>
                    <a:pt x="850" y="1573"/>
                    <a:pt x="1045" y="1573"/>
                  </a:cubicBezTo>
                  <a:cubicBezTo>
                    <a:pt x="1450" y="1573"/>
                    <a:pt x="1840" y="1258"/>
                    <a:pt x="1840" y="782"/>
                  </a:cubicBezTo>
                  <a:cubicBezTo>
                    <a:pt x="1840" y="353"/>
                    <a:pt x="1487" y="1"/>
                    <a:pt x="1046" y="1"/>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2"/>
            <p:cNvSpPr/>
            <p:nvPr/>
          </p:nvSpPr>
          <p:spPr>
            <a:xfrm>
              <a:off x="7059275" y="1035400"/>
              <a:ext cx="46025" cy="39450"/>
            </a:xfrm>
            <a:custGeom>
              <a:avLst/>
              <a:gdLst/>
              <a:ahLst/>
              <a:cxnLst/>
              <a:rect l="l" t="t" r="r" b="b"/>
              <a:pathLst>
                <a:path w="1841" h="1578" extrusionOk="0">
                  <a:moveTo>
                    <a:pt x="1059" y="0"/>
                  </a:moveTo>
                  <a:cubicBezTo>
                    <a:pt x="354" y="0"/>
                    <a:pt x="1" y="844"/>
                    <a:pt x="505" y="1348"/>
                  </a:cubicBezTo>
                  <a:cubicBezTo>
                    <a:pt x="663" y="1507"/>
                    <a:pt x="858" y="1577"/>
                    <a:pt x="1049" y="1577"/>
                  </a:cubicBezTo>
                  <a:cubicBezTo>
                    <a:pt x="1452" y="1577"/>
                    <a:pt x="1840" y="1264"/>
                    <a:pt x="1840" y="794"/>
                  </a:cubicBezTo>
                  <a:cubicBezTo>
                    <a:pt x="1840" y="353"/>
                    <a:pt x="1488" y="0"/>
                    <a:pt x="1059" y="0"/>
                  </a:cubicBez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2"/>
            <p:cNvSpPr/>
            <p:nvPr/>
          </p:nvSpPr>
          <p:spPr>
            <a:xfrm>
              <a:off x="4708275" y="856450"/>
              <a:ext cx="2575650" cy="667875"/>
            </a:xfrm>
            <a:custGeom>
              <a:avLst/>
              <a:gdLst/>
              <a:ahLst/>
              <a:cxnLst/>
              <a:rect l="l" t="t" r="r" b="b"/>
              <a:pathLst>
                <a:path w="103026" h="26715" extrusionOk="0">
                  <a:moveTo>
                    <a:pt x="55432" y="1"/>
                  </a:moveTo>
                  <a:lnTo>
                    <a:pt x="46271" y="7952"/>
                  </a:lnTo>
                  <a:lnTo>
                    <a:pt x="35938" y="5507"/>
                  </a:lnTo>
                  <a:lnTo>
                    <a:pt x="35913" y="5507"/>
                  </a:lnTo>
                  <a:lnTo>
                    <a:pt x="27294" y="11934"/>
                  </a:lnTo>
                  <a:lnTo>
                    <a:pt x="16382" y="6188"/>
                  </a:lnTo>
                  <a:lnTo>
                    <a:pt x="11480" y="23287"/>
                  </a:lnTo>
                  <a:lnTo>
                    <a:pt x="0" y="26526"/>
                  </a:lnTo>
                  <a:lnTo>
                    <a:pt x="38" y="26664"/>
                  </a:lnTo>
                  <a:lnTo>
                    <a:pt x="11593" y="23401"/>
                  </a:lnTo>
                  <a:lnTo>
                    <a:pt x="16470" y="6389"/>
                  </a:lnTo>
                  <a:lnTo>
                    <a:pt x="27306" y="12098"/>
                  </a:lnTo>
                  <a:lnTo>
                    <a:pt x="35938" y="5659"/>
                  </a:lnTo>
                  <a:lnTo>
                    <a:pt x="46309" y="8103"/>
                  </a:lnTo>
                  <a:lnTo>
                    <a:pt x="55419" y="215"/>
                  </a:lnTo>
                  <a:lnTo>
                    <a:pt x="64958" y="12186"/>
                  </a:lnTo>
                  <a:lnTo>
                    <a:pt x="64970" y="12211"/>
                  </a:lnTo>
                  <a:lnTo>
                    <a:pt x="79663" y="15815"/>
                  </a:lnTo>
                  <a:lnTo>
                    <a:pt x="79714" y="15827"/>
                  </a:lnTo>
                  <a:lnTo>
                    <a:pt x="87186" y="5293"/>
                  </a:lnTo>
                  <a:lnTo>
                    <a:pt x="90815" y="19368"/>
                  </a:lnTo>
                  <a:lnTo>
                    <a:pt x="90815" y="19394"/>
                  </a:lnTo>
                  <a:lnTo>
                    <a:pt x="102950" y="26715"/>
                  </a:lnTo>
                  <a:lnTo>
                    <a:pt x="103025" y="26589"/>
                  </a:lnTo>
                  <a:lnTo>
                    <a:pt x="90941" y="19305"/>
                  </a:lnTo>
                  <a:lnTo>
                    <a:pt x="87249" y="4966"/>
                  </a:lnTo>
                  <a:lnTo>
                    <a:pt x="79651" y="15664"/>
                  </a:lnTo>
                  <a:lnTo>
                    <a:pt x="65046" y="12085"/>
                  </a:lnTo>
                  <a:lnTo>
                    <a:pt x="5543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2"/>
            <p:cNvSpPr/>
            <p:nvPr/>
          </p:nvSpPr>
          <p:spPr>
            <a:xfrm>
              <a:off x="4558950" y="1523350"/>
              <a:ext cx="2813800" cy="3825"/>
            </a:xfrm>
            <a:custGeom>
              <a:avLst/>
              <a:gdLst/>
              <a:ahLst/>
              <a:cxnLst/>
              <a:rect l="l" t="t" r="r" b="b"/>
              <a:pathLst>
                <a:path w="112552" h="153" extrusionOk="0">
                  <a:moveTo>
                    <a:pt x="1" y="1"/>
                  </a:moveTo>
                  <a:lnTo>
                    <a:pt x="1" y="152"/>
                  </a:lnTo>
                  <a:lnTo>
                    <a:pt x="112552" y="152"/>
                  </a:lnTo>
                  <a:lnTo>
                    <a:pt x="112552"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2"/>
            <p:cNvSpPr/>
            <p:nvPr/>
          </p:nvSpPr>
          <p:spPr>
            <a:xfrm>
              <a:off x="4967225" y="1418775"/>
              <a:ext cx="46025" cy="39450"/>
            </a:xfrm>
            <a:custGeom>
              <a:avLst/>
              <a:gdLst/>
              <a:ahLst/>
              <a:cxnLst/>
              <a:rect l="l" t="t" r="r" b="b"/>
              <a:pathLst>
                <a:path w="1841" h="1578" extrusionOk="0">
                  <a:moveTo>
                    <a:pt x="1059" y="0"/>
                  </a:moveTo>
                  <a:cubicBezTo>
                    <a:pt x="353" y="0"/>
                    <a:pt x="0" y="845"/>
                    <a:pt x="492" y="1349"/>
                  </a:cubicBezTo>
                  <a:cubicBezTo>
                    <a:pt x="654" y="1506"/>
                    <a:pt x="850" y="1577"/>
                    <a:pt x="1043" y="1577"/>
                  </a:cubicBezTo>
                  <a:cubicBezTo>
                    <a:pt x="1451" y="1577"/>
                    <a:pt x="1840" y="1261"/>
                    <a:pt x="1840" y="782"/>
                  </a:cubicBezTo>
                  <a:cubicBezTo>
                    <a:pt x="1840" y="353"/>
                    <a:pt x="1487"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2"/>
            <p:cNvSpPr/>
            <p:nvPr/>
          </p:nvSpPr>
          <p:spPr>
            <a:xfrm>
              <a:off x="5101172" y="992325"/>
              <a:ext cx="42875" cy="39850"/>
            </a:xfrm>
            <a:custGeom>
              <a:avLst/>
              <a:gdLst/>
              <a:ahLst/>
              <a:cxnLst/>
              <a:rect l="l" t="t" r="r" b="b"/>
              <a:pathLst>
                <a:path w="1715" h="1594" extrusionOk="0">
                  <a:moveTo>
                    <a:pt x="849" y="1"/>
                  </a:moveTo>
                  <a:cubicBezTo>
                    <a:pt x="810" y="1"/>
                    <a:pt x="771" y="4"/>
                    <a:pt x="731" y="9"/>
                  </a:cubicBezTo>
                  <a:cubicBezTo>
                    <a:pt x="290" y="85"/>
                    <a:pt x="1" y="488"/>
                    <a:pt x="76" y="917"/>
                  </a:cubicBezTo>
                  <a:cubicBezTo>
                    <a:pt x="133" y="1317"/>
                    <a:pt x="482" y="1593"/>
                    <a:pt x="866" y="1593"/>
                  </a:cubicBezTo>
                  <a:cubicBezTo>
                    <a:pt x="905" y="1593"/>
                    <a:pt x="944" y="1590"/>
                    <a:pt x="983" y="1584"/>
                  </a:cubicBezTo>
                  <a:cubicBezTo>
                    <a:pt x="1412" y="1509"/>
                    <a:pt x="1714" y="1106"/>
                    <a:pt x="1639" y="665"/>
                  </a:cubicBezTo>
                  <a:cubicBezTo>
                    <a:pt x="1581" y="276"/>
                    <a:pt x="1233" y="1"/>
                    <a:pt x="849"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2"/>
            <p:cNvSpPr/>
            <p:nvPr/>
          </p:nvSpPr>
          <p:spPr>
            <a:xfrm>
              <a:off x="5364775" y="1136200"/>
              <a:ext cx="46025" cy="39450"/>
            </a:xfrm>
            <a:custGeom>
              <a:avLst/>
              <a:gdLst/>
              <a:ahLst/>
              <a:cxnLst/>
              <a:rect l="l" t="t" r="r" b="b"/>
              <a:pathLst>
                <a:path w="1841" h="1578" extrusionOk="0">
                  <a:moveTo>
                    <a:pt x="1046" y="0"/>
                  </a:moveTo>
                  <a:cubicBezTo>
                    <a:pt x="353" y="0"/>
                    <a:pt x="1" y="845"/>
                    <a:pt x="492" y="1349"/>
                  </a:cubicBezTo>
                  <a:cubicBezTo>
                    <a:pt x="654" y="1507"/>
                    <a:pt x="852" y="1578"/>
                    <a:pt x="1045" y="1578"/>
                  </a:cubicBezTo>
                  <a:cubicBezTo>
                    <a:pt x="1452" y="1578"/>
                    <a:pt x="1840" y="1264"/>
                    <a:pt x="1840" y="794"/>
                  </a:cubicBezTo>
                  <a:cubicBezTo>
                    <a:pt x="1840" y="353"/>
                    <a:pt x="1488" y="0"/>
                    <a:pt x="1046"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2"/>
            <p:cNvSpPr/>
            <p:nvPr/>
          </p:nvSpPr>
          <p:spPr>
            <a:xfrm>
              <a:off x="5581825" y="976800"/>
              <a:ext cx="46025" cy="39525"/>
            </a:xfrm>
            <a:custGeom>
              <a:avLst/>
              <a:gdLst/>
              <a:ahLst/>
              <a:cxnLst/>
              <a:rect l="l" t="t" r="r" b="b"/>
              <a:pathLst>
                <a:path w="1841" h="1581" extrusionOk="0">
                  <a:moveTo>
                    <a:pt x="1059" y="0"/>
                  </a:moveTo>
                  <a:cubicBezTo>
                    <a:pt x="353" y="0"/>
                    <a:pt x="1" y="857"/>
                    <a:pt x="505" y="1349"/>
                  </a:cubicBezTo>
                  <a:cubicBezTo>
                    <a:pt x="664" y="1508"/>
                    <a:pt x="861" y="1580"/>
                    <a:pt x="1055" y="1580"/>
                  </a:cubicBezTo>
                  <a:cubicBezTo>
                    <a:pt x="1456" y="1580"/>
                    <a:pt x="1840" y="1270"/>
                    <a:pt x="1840" y="794"/>
                  </a:cubicBezTo>
                  <a:cubicBezTo>
                    <a:pt x="1840" y="353"/>
                    <a:pt x="1488"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2"/>
            <p:cNvSpPr/>
            <p:nvPr/>
          </p:nvSpPr>
          <p:spPr>
            <a:xfrm>
              <a:off x="5838875" y="1036025"/>
              <a:ext cx="46025" cy="39450"/>
            </a:xfrm>
            <a:custGeom>
              <a:avLst/>
              <a:gdLst/>
              <a:ahLst/>
              <a:cxnLst/>
              <a:rect l="l" t="t" r="r" b="b"/>
              <a:pathLst>
                <a:path w="1841" h="1578" extrusionOk="0">
                  <a:moveTo>
                    <a:pt x="1059" y="0"/>
                  </a:moveTo>
                  <a:cubicBezTo>
                    <a:pt x="354" y="0"/>
                    <a:pt x="1" y="845"/>
                    <a:pt x="492" y="1349"/>
                  </a:cubicBezTo>
                  <a:cubicBezTo>
                    <a:pt x="655" y="1507"/>
                    <a:pt x="852" y="1578"/>
                    <a:pt x="1046" y="1578"/>
                  </a:cubicBezTo>
                  <a:cubicBezTo>
                    <a:pt x="1453" y="1578"/>
                    <a:pt x="1841" y="1264"/>
                    <a:pt x="1841" y="794"/>
                  </a:cubicBezTo>
                  <a:cubicBezTo>
                    <a:pt x="1841" y="353"/>
                    <a:pt x="1488" y="0"/>
                    <a:pt x="1059"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2"/>
            <p:cNvSpPr/>
            <p:nvPr/>
          </p:nvSpPr>
          <p:spPr>
            <a:xfrm>
              <a:off x="6316150" y="1138400"/>
              <a:ext cx="39700" cy="39400"/>
            </a:xfrm>
            <a:custGeom>
              <a:avLst/>
              <a:gdLst/>
              <a:ahLst/>
              <a:cxnLst/>
              <a:rect l="l" t="t" r="r" b="b"/>
              <a:pathLst>
                <a:path w="1588" h="1576" extrusionOk="0">
                  <a:moveTo>
                    <a:pt x="794" y="1"/>
                  </a:moveTo>
                  <a:cubicBezTo>
                    <a:pt x="353" y="1"/>
                    <a:pt x="0" y="353"/>
                    <a:pt x="0" y="782"/>
                  </a:cubicBezTo>
                  <a:cubicBezTo>
                    <a:pt x="0" y="1223"/>
                    <a:pt x="353" y="1576"/>
                    <a:pt x="794" y="1576"/>
                  </a:cubicBezTo>
                  <a:cubicBezTo>
                    <a:pt x="1235" y="1576"/>
                    <a:pt x="1588" y="1223"/>
                    <a:pt x="1588" y="782"/>
                  </a:cubicBezTo>
                  <a:cubicBezTo>
                    <a:pt x="1588" y="353"/>
                    <a:pt x="1235" y="1"/>
                    <a:pt x="794"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2"/>
            <p:cNvSpPr/>
            <p:nvPr/>
          </p:nvSpPr>
          <p:spPr>
            <a:xfrm>
              <a:off x="6675275" y="1230075"/>
              <a:ext cx="46000" cy="39350"/>
            </a:xfrm>
            <a:custGeom>
              <a:avLst/>
              <a:gdLst/>
              <a:ahLst/>
              <a:cxnLst/>
              <a:rect l="l" t="t" r="r" b="b"/>
              <a:pathLst>
                <a:path w="1840" h="1574" extrusionOk="0">
                  <a:moveTo>
                    <a:pt x="1046" y="0"/>
                  </a:moveTo>
                  <a:cubicBezTo>
                    <a:pt x="353" y="0"/>
                    <a:pt x="0" y="845"/>
                    <a:pt x="492" y="1336"/>
                  </a:cubicBezTo>
                  <a:cubicBezTo>
                    <a:pt x="656" y="1500"/>
                    <a:pt x="856" y="1573"/>
                    <a:pt x="1051" y="1573"/>
                  </a:cubicBezTo>
                  <a:cubicBezTo>
                    <a:pt x="1456" y="1573"/>
                    <a:pt x="1840" y="1258"/>
                    <a:pt x="1840" y="782"/>
                  </a:cubicBezTo>
                  <a:cubicBezTo>
                    <a:pt x="1840" y="353"/>
                    <a:pt x="1487" y="0"/>
                    <a:pt x="1046" y="0"/>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2"/>
            <p:cNvSpPr/>
            <p:nvPr/>
          </p:nvSpPr>
          <p:spPr>
            <a:xfrm>
              <a:off x="6863325" y="967025"/>
              <a:ext cx="46350" cy="39350"/>
            </a:xfrm>
            <a:custGeom>
              <a:avLst/>
              <a:gdLst/>
              <a:ahLst/>
              <a:cxnLst/>
              <a:rect l="l" t="t" r="r" b="b"/>
              <a:pathLst>
                <a:path w="1854" h="1574" extrusionOk="0">
                  <a:moveTo>
                    <a:pt x="1059" y="1"/>
                  </a:moveTo>
                  <a:cubicBezTo>
                    <a:pt x="354" y="1"/>
                    <a:pt x="1" y="845"/>
                    <a:pt x="505" y="1336"/>
                  </a:cubicBezTo>
                  <a:cubicBezTo>
                    <a:pt x="665" y="1500"/>
                    <a:pt x="863" y="1574"/>
                    <a:pt x="1058" y="1574"/>
                  </a:cubicBezTo>
                  <a:cubicBezTo>
                    <a:pt x="1463" y="1574"/>
                    <a:pt x="1853" y="1258"/>
                    <a:pt x="1853" y="782"/>
                  </a:cubicBezTo>
                  <a:cubicBezTo>
                    <a:pt x="1853" y="341"/>
                    <a:pt x="1500" y="1"/>
                    <a:pt x="1059"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2"/>
            <p:cNvSpPr/>
            <p:nvPr/>
          </p:nvSpPr>
          <p:spPr>
            <a:xfrm>
              <a:off x="6956275" y="1323000"/>
              <a:ext cx="46000" cy="39350"/>
            </a:xfrm>
            <a:custGeom>
              <a:avLst/>
              <a:gdLst/>
              <a:ahLst/>
              <a:cxnLst/>
              <a:rect l="l" t="t" r="r" b="b"/>
              <a:pathLst>
                <a:path w="1840" h="1574" extrusionOk="0">
                  <a:moveTo>
                    <a:pt x="1059" y="1"/>
                  </a:moveTo>
                  <a:cubicBezTo>
                    <a:pt x="353" y="1"/>
                    <a:pt x="0" y="845"/>
                    <a:pt x="504" y="1336"/>
                  </a:cubicBezTo>
                  <a:cubicBezTo>
                    <a:pt x="664" y="1500"/>
                    <a:pt x="861" y="1574"/>
                    <a:pt x="1055" y="1574"/>
                  </a:cubicBezTo>
                  <a:cubicBezTo>
                    <a:pt x="1456" y="1574"/>
                    <a:pt x="1840" y="1258"/>
                    <a:pt x="1840" y="782"/>
                  </a:cubicBezTo>
                  <a:cubicBezTo>
                    <a:pt x="1840" y="354"/>
                    <a:pt x="1487" y="1"/>
                    <a:pt x="1059" y="1"/>
                  </a:cubicBez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4"/>
        <p:cNvGrpSpPr/>
        <p:nvPr/>
      </p:nvGrpSpPr>
      <p:grpSpPr>
        <a:xfrm>
          <a:off x="0" y="0"/>
          <a:ext cx="0" cy="0"/>
          <a:chOff x="0" y="0"/>
          <a:chExt cx="0" cy="0"/>
        </a:xfrm>
      </p:grpSpPr>
      <p:sp>
        <p:nvSpPr>
          <p:cNvPr id="245" name="Google Shape;245;p33"/>
          <p:cNvSpPr txBox="1">
            <a:spLocks noGrp="1"/>
          </p:cNvSpPr>
          <p:nvPr>
            <p:ph type="ctrTitle"/>
          </p:nvPr>
        </p:nvSpPr>
        <p:spPr>
          <a:xfrm>
            <a:off x="923625" y="1196026"/>
            <a:ext cx="982200" cy="577800"/>
          </a:xfrm>
          <a:prstGeom prst="rect">
            <a:avLst/>
          </a:prstGeom>
          <a:ln>
            <a:noFill/>
          </a:ln>
        </p:spPr>
        <p:txBody>
          <a:bodyPr spcFirstLastPara="1" wrap="square" lIns="68575" tIns="34275" rIns="68575" bIns="34275" anchor="b" anchorCtr="0">
            <a:noAutofit/>
          </a:bodyPr>
          <a:lstStyle>
            <a:lvl1pPr lvl="0" rtl="0">
              <a:spcBef>
                <a:spcPts val="0"/>
              </a:spcBef>
              <a:spcAft>
                <a:spcPts val="0"/>
              </a:spcAft>
              <a:buClr>
                <a:srgbClr val="000000"/>
              </a:buClr>
              <a:buSzPts val="1800"/>
              <a:buFont typeface="Fira Sans Condensed Medium"/>
              <a:buNone/>
              <a:defRPr sz="24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246" name="Google Shape;246;p33"/>
          <p:cNvSpPr txBox="1">
            <a:spLocks noGrp="1"/>
          </p:cNvSpPr>
          <p:nvPr>
            <p:ph type="subTitle" idx="1"/>
          </p:nvPr>
        </p:nvSpPr>
        <p:spPr>
          <a:xfrm>
            <a:off x="923637" y="1684093"/>
            <a:ext cx="2620500" cy="11124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7" name="Google Shape;247;p33"/>
          <p:cNvSpPr txBox="1">
            <a:spLocks noGrp="1"/>
          </p:cNvSpPr>
          <p:nvPr>
            <p:ph type="ctrTitle" idx="2"/>
          </p:nvPr>
        </p:nvSpPr>
        <p:spPr>
          <a:xfrm>
            <a:off x="7050379" y="1196025"/>
            <a:ext cx="1137300" cy="577800"/>
          </a:xfrm>
          <a:prstGeom prst="rect">
            <a:avLst/>
          </a:prstGeom>
          <a:ln>
            <a:noFill/>
          </a:ln>
        </p:spPr>
        <p:txBody>
          <a:bodyPr spcFirstLastPara="1" wrap="square" lIns="68575" tIns="34275" rIns="68575" bIns="34275" anchor="b" anchorCtr="0">
            <a:noAutofit/>
          </a:bodyPr>
          <a:lstStyle>
            <a:lvl1pPr lvl="0" algn="r" rtl="0">
              <a:spcBef>
                <a:spcPts val="0"/>
              </a:spcBef>
              <a:spcAft>
                <a:spcPts val="0"/>
              </a:spcAft>
              <a:buClr>
                <a:srgbClr val="000000"/>
              </a:buClr>
              <a:buSzPts val="1800"/>
              <a:buFont typeface="Fira Sans Condensed Medium"/>
              <a:buNone/>
              <a:defRPr sz="24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248" name="Google Shape;248;p33"/>
          <p:cNvSpPr txBox="1">
            <a:spLocks noGrp="1"/>
          </p:cNvSpPr>
          <p:nvPr>
            <p:ph type="subTitle" idx="3"/>
          </p:nvPr>
        </p:nvSpPr>
        <p:spPr>
          <a:xfrm>
            <a:off x="5450166" y="1684093"/>
            <a:ext cx="2737500" cy="1112400"/>
          </a:xfrm>
          <a:prstGeom prst="rect">
            <a:avLst/>
          </a:prstGeom>
          <a:noFill/>
          <a:ln>
            <a:noFill/>
          </a:ln>
        </p:spPr>
        <p:txBody>
          <a:bodyPr spcFirstLastPara="1" wrap="square" lIns="91425" tIns="91425" rIns="91425" bIns="91425" anchor="ctr" anchorCtr="0">
            <a:noAutofit/>
          </a:bodyPr>
          <a:lstStyle>
            <a:lvl1pPr lvl="0" algn="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249" name="Google Shape;249;p33"/>
          <p:cNvSpPr txBox="1">
            <a:spLocks noGrp="1"/>
          </p:cNvSpPr>
          <p:nvPr>
            <p:ph type="ctrTitle" idx="4"/>
          </p:nvPr>
        </p:nvSpPr>
        <p:spPr>
          <a:xfrm>
            <a:off x="618825" y="411675"/>
            <a:ext cx="46182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250" name="Google Shape;250;p33"/>
          <p:cNvSpPr/>
          <p:nvPr/>
        </p:nvSpPr>
        <p:spPr>
          <a:xfrm>
            <a:off x="7131388" y="36535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3"/>
          <p:cNvSpPr/>
          <p:nvPr/>
        </p:nvSpPr>
        <p:spPr>
          <a:xfrm>
            <a:off x="8403188" y="2183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3"/>
          <p:cNvSpPr/>
          <p:nvPr/>
        </p:nvSpPr>
        <p:spPr>
          <a:xfrm>
            <a:off x="7776788" y="3625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3"/>
          <p:cNvSpPr/>
          <p:nvPr/>
        </p:nvSpPr>
        <p:spPr>
          <a:xfrm>
            <a:off x="8539438" y="5409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4" name="Google Shape;254;p33"/>
          <p:cNvGrpSpPr/>
          <p:nvPr/>
        </p:nvGrpSpPr>
        <p:grpSpPr>
          <a:xfrm>
            <a:off x="6626134" y="-164562"/>
            <a:ext cx="121172" cy="760495"/>
            <a:chOff x="5245196" y="3136513"/>
            <a:chExt cx="121172" cy="760495"/>
          </a:xfrm>
        </p:grpSpPr>
        <p:sp>
          <p:nvSpPr>
            <p:cNvPr id="255" name="Google Shape;255;p33"/>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3"/>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7" name="Google Shape;257;p33"/>
          <p:cNvSpPr/>
          <p:nvPr/>
        </p:nvSpPr>
        <p:spPr>
          <a:xfrm>
            <a:off x="318213" y="44189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3"/>
          <p:cNvSpPr/>
          <p:nvPr/>
        </p:nvSpPr>
        <p:spPr>
          <a:xfrm>
            <a:off x="454463" y="47414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9"/>
        <p:cNvGrpSpPr/>
        <p:nvPr/>
      </p:nvGrpSpPr>
      <p:grpSpPr>
        <a:xfrm>
          <a:off x="0" y="0"/>
          <a:ext cx="0" cy="0"/>
          <a:chOff x="0" y="0"/>
          <a:chExt cx="0" cy="0"/>
        </a:xfrm>
      </p:grpSpPr>
      <p:sp>
        <p:nvSpPr>
          <p:cNvPr id="260" name="Google Shape;260;p34"/>
          <p:cNvSpPr txBox="1">
            <a:spLocks noGrp="1"/>
          </p:cNvSpPr>
          <p:nvPr>
            <p:ph type="title"/>
          </p:nvPr>
        </p:nvSpPr>
        <p:spPr>
          <a:xfrm>
            <a:off x="2037000" y="1496400"/>
            <a:ext cx="5070000" cy="2150700"/>
          </a:xfrm>
          <a:prstGeom prst="rect">
            <a:avLst/>
          </a:prstGeom>
        </p:spPr>
        <p:txBody>
          <a:bodyPr spcFirstLastPara="1" wrap="square" lIns="68575" tIns="34275" rIns="68575" bIns="34275" anchor="ctr" anchorCtr="0">
            <a:noAutofit/>
          </a:bodyPr>
          <a:lstStyle>
            <a:lvl1pPr lvl="0" algn="ctr" rtl="0">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61" name="Google Shape;261;p34"/>
          <p:cNvSpPr/>
          <p:nvPr/>
        </p:nvSpPr>
        <p:spPr>
          <a:xfrm>
            <a:off x="1060456" y="1158638"/>
            <a:ext cx="121198" cy="121434"/>
          </a:xfrm>
          <a:custGeom>
            <a:avLst/>
            <a:gdLst/>
            <a:ahLst/>
            <a:cxnLst/>
            <a:rect l="l" t="t" r="r" b="b"/>
            <a:pathLst>
              <a:path w="4625" h="4634" extrusionOk="0">
                <a:moveTo>
                  <a:pt x="1" y="0"/>
                </a:moveTo>
                <a:lnTo>
                  <a:pt x="1" y="4633"/>
                </a:lnTo>
                <a:lnTo>
                  <a:pt x="4625" y="4633"/>
                </a:lnTo>
                <a:lnTo>
                  <a:pt x="462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4"/>
          <p:cNvSpPr/>
          <p:nvPr/>
        </p:nvSpPr>
        <p:spPr>
          <a:xfrm>
            <a:off x="7799740" y="916059"/>
            <a:ext cx="121434" cy="121434"/>
          </a:xfrm>
          <a:custGeom>
            <a:avLst/>
            <a:gdLst/>
            <a:ahLst/>
            <a:cxnLst/>
            <a:rect l="l" t="t" r="r" b="b"/>
            <a:pathLst>
              <a:path w="4634" h="4634" extrusionOk="0">
                <a:moveTo>
                  <a:pt x="0" y="1"/>
                </a:moveTo>
                <a:lnTo>
                  <a:pt x="0" y="4634"/>
                </a:lnTo>
                <a:lnTo>
                  <a:pt x="4633" y="4634"/>
                </a:lnTo>
                <a:lnTo>
                  <a:pt x="4633"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4"/>
          <p:cNvSpPr/>
          <p:nvPr/>
        </p:nvSpPr>
        <p:spPr>
          <a:xfrm>
            <a:off x="5257933" y="2452405"/>
            <a:ext cx="57599" cy="57599"/>
          </a:xfrm>
          <a:custGeom>
            <a:avLst/>
            <a:gdLst/>
            <a:ahLst/>
            <a:cxnLst/>
            <a:rect l="l" t="t" r="r" b="b"/>
            <a:pathLst>
              <a:path w="2198" h="2198" fill="none" extrusionOk="0">
                <a:moveTo>
                  <a:pt x="1" y="1"/>
                </a:moveTo>
                <a:lnTo>
                  <a:pt x="2198" y="1"/>
                </a:lnTo>
                <a:lnTo>
                  <a:pt x="2198" y="2198"/>
                </a:lnTo>
                <a:lnTo>
                  <a:pt x="1" y="2198"/>
                </a:lnTo>
                <a:close/>
              </a:path>
            </a:pathLst>
          </a:custGeom>
          <a:noFill/>
          <a:ln w="13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4"/>
          <p:cNvSpPr/>
          <p:nvPr/>
        </p:nvSpPr>
        <p:spPr>
          <a:xfrm>
            <a:off x="275669" y="1557059"/>
            <a:ext cx="57834" cy="57599"/>
          </a:xfrm>
          <a:custGeom>
            <a:avLst/>
            <a:gdLst/>
            <a:ahLst/>
            <a:cxnLst/>
            <a:rect l="l" t="t" r="r" b="b"/>
            <a:pathLst>
              <a:path w="2207" h="2198" fill="none" extrusionOk="0">
                <a:moveTo>
                  <a:pt x="0" y="0"/>
                </a:moveTo>
                <a:lnTo>
                  <a:pt x="2207" y="0"/>
                </a:lnTo>
                <a:lnTo>
                  <a:pt x="2207" y="2197"/>
                </a:lnTo>
                <a:lnTo>
                  <a:pt x="0" y="2197"/>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4"/>
          <p:cNvSpPr/>
          <p:nvPr/>
        </p:nvSpPr>
        <p:spPr>
          <a:xfrm>
            <a:off x="2307882" y="3002386"/>
            <a:ext cx="104086" cy="104322"/>
          </a:xfrm>
          <a:custGeom>
            <a:avLst/>
            <a:gdLst/>
            <a:ahLst/>
            <a:cxnLst/>
            <a:rect l="l" t="t" r="r" b="b"/>
            <a:pathLst>
              <a:path w="3972" h="3981" fill="none" extrusionOk="0">
                <a:moveTo>
                  <a:pt x="1" y="1"/>
                </a:moveTo>
                <a:lnTo>
                  <a:pt x="3972" y="1"/>
                </a:lnTo>
                <a:lnTo>
                  <a:pt x="3972" y="3981"/>
                </a:lnTo>
                <a:lnTo>
                  <a:pt x="1" y="3981"/>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4"/>
          <p:cNvSpPr/>
          <p:nvPr/>
        </p:nvSpPr>
        <p:spPr>
          <a:xfrm>
            <a:off x="8263673" y="2953681"/>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7" name="Google Shape;267;p34"/>
          <p:cNvGrpSpPr/>
          <p:nvPr/>
        </p:nvGrpSpPr>
        <p:grpSpPr>
          <a:xfrm>
            <a:off x="8263682" y="-434366"/>
            <a:ext cx="188886" cy="1181531"/>
            <a:chOff x="2877432" y="975334"/>
            <a:chExt cx="188886" cy="1181531"/>
          </a:xfrm>
        </p:grpSpPr>
        <p:sp>
          <p:nvSpPr>
            <p:cNvPr id="268" name="Google Shape;268;p34"/>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4"/>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4"/>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1" name="Google Shape;271;p34"/>
          <p:cNvSpPr/>
          <p:nvPr/>
        </p:nvSpPr>
        <p:spPr>
          <a:xfrm>
            <a:off x="8485996" y="1614632"/>
            <a:ext cx="80502" cy="80476"/>
          </a:xfrm>
          <a:custGeom>
            <a:avLst/>
            <a:gdLst/>
            <a:ahLst/>
            <a:cxnLst/>
            <a:rect l="l" t="t" r="r" b="b"/>
            <a:pathLst>
              <a:path w="3072" h="3071" extrusionOk="0">
                <a:moveTo>
                  <a:pt x="1" y="0"/>
                </a:moveTo>
                <a:lnTo>
                  <a:pt x="1" y="3070"/>
                </a:lnTo>
                <a:lnTo>
                  <a:pt x="3071" y="3070"/>
                </a:lnTo>
                <a:lnTo>
                  <a:pt x="307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4"/>
          <p:cNvSpPr/>
          <p:nvPr/>
        </p:nvSpPr>
        <p:spPr>
          <a:xfrm>
            <a:off x="6293004" y="835609"/>
            <a:ext cx="80476" cy="80476"/>
          </a:xfrm>
          <a:custGeom>
            <a:avLst/>
            <a:gdLst/>
            <a:ahLst/>
            <a:cxnLst/>
            <a:rect l="l" t="t" r="r" b="b"/>
            <a:pathLst>
              <a:path w="3071" h="3071" extrusionOk="0">
                <a:moveTo>
                  <a:pt x="1" y="1"/>
                </a:moveTo>
                <a:lnTo>
                  <a:pt x="1" y="3071"/>
                </a:lnTo>
                <a:lnTo>
                  <a:pt x="3071" y="3071"/>
                </a:lnTo>
                <a:lnTo>
                  <a:pt x="3071"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4"/>
          <p:cNvSpPr/>
          <p:nvPr/>
        </p:nvSpPr>
        <p:spPr>
          <a:xfrm>
            <a:off x="1778504" y="2156778"/>
            <a:ext cx="119993" cy="119966"/>
          </a:xfrm>
          <a:custGeom>
            <a:avLst/>
            <a:gdLst/>
            <a:ahLst/>
            <a:cxnLst/>
            <a:rect l="l" t="t" r="r" b="b"/>
            <a:pathLst>
              <a:path w="4579" h="4578" extrusionOk="0">
                <a:moveTo>
                  <a:pt x="1" y="0"/>
                </a:moveTo>
                <a:lnTo>
                  <a:pt x="1" y="4578"/>
                </a:lnTo>
                <a:lnTo>
                  <a:pt x="4578" y="4578"/>
                </a:lnTo>
                <a:lnTo>
                  <a:pt x="457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4" name="Google Shape;274;p34"/>
          <p:cNvGrpSpPr/>
          <p:nvPr/>
        </p:nvGrpSpPr>
        <p:grpSpPr>
          <a:xfrm>
            <a:off x="3090746" y="-533657"/>
            <a:ext cx="98059" cy="1147596"/>
            <a:chOff x="3347921" y="16006"/>
            <a:chExt cx="98059" cy="1147596"/>
          </a:xfrm>
        </p:grpSpPr>
        <p:sp>
          <p:nvSpPr>
            <p:cNvPr id="275" name="Google Shape;275;p34"/>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4"/>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277;p34"/>
          <p:cNvGrpSpPr/>
          <p:nvPr/>
        </p:nvGrpSpPr>
        <p:grpSpPr>
          <a:xfrm>
            <a:off x="4892771" y="-340112"/>
            <a:ext cx="121172" cy="760495"/>
            <a:chOff x="5245196" y="3136513"/>
            <a:chExt cx="121172" cy="760495"/>
          </a:xfrm>
        </p:grpSpPr>
        <p:sp>
          <p:nvSpPr>
            <p:cNvPr id="278" name="Google Shape;278;p34"/>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4"/>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 name="Google Shape;280;p34"/>
          <p:cNvGrpSpPr/>
          <p:nvPr/>
        </p:nvGrpSpPr>
        <p:grpSpPr>
          <a:xfrm>
            <a:off x="6967836" y="85439"/>
            <a:ext cx="133252" cy="1952377"/>
            <a:chOff x="6780548" y="337714"/>
            <a:chExt cx="133252" cy="1952377"/>
          </a:xfrm>
        </p:grpSpPr>
        <p:sp>
          <p:nvSpPr>
            <p:cNvPr id="281" name="Google Shape;281;p34"/>
            <p:cNvSpPr/>
            <p:nvPr/>
          </p:nvSpPr>
          <p:spPr>
            <a:xfrm>
              <a:off x="6780548" y="2156839"/>
              <a:ext cx="133252" cy="133252"/>
            </a:xfrm>
            <a:custGeom>
              <a:avLst/>
              <a:gdLst/>
              <a:ahLst/>
              <a:cxnLst/>
              <a:rect l="l" t="t" r="r" b="b"/>
              <a:pathLst>
                <a:path w="5085" h="5085" fill="none" extrusionOk="0">
                  <a:moveTo>
                    <a:pt x="1" y="1"/>
                  </a:moveTo>
                  <a:lnTo>
                    <a:pt x="5084" y="1"/>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4"/>
            <p:cNvSpPr/>
            <p:nvPr/>
          </p:nvSpPr>
          <p:spPr>
            <a:xfrm>
              <a:off x="6842943" y="337714"/>
              <a:ext cx="8464" cy="1695359"/>
            </a:xfrm>
            <a:custGeom>
              <a:avLst/>
              <a:gdLst/>
              <a:ahLst/>
              <a:cxnLst/>
              <a:rect l="l" t="t" r="r" b="b"/>
              <a:pathLst>
                <a:path w="323" h="64696" extrusionOk="0">
                  <a:moveTo>
                    <a:pt x="157" y="0"/>
                  </a:moveTo>
                  <a:lnTo>
                    <a:pt x="1" y="64695"/>
                  </a:lnTo>
                  <a:lnTo>
                    <a:pt x="322" y="64695"/>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34"/>
          <p:cNvGrpSpPr/>
          <p:nvPr/>
        </p:nvGrpSpPr>
        <p:grpSpPr>
          <a:xfrm>
            <a:off x="250617" y="2402301"/>
            <a:ext cx="188650" cy="2468354"/>
            <a:chOff x="250617" y="2402301"/>
            <a:chExt cx="188650" cy="2468354"/>
          </a:xfrm>
        </p:grpSpPr>
        <p:sp>
          <p:nvSpPr>
            <p:cNvPr id="284" name="Google Shape;284;p34"/>
            <p:cNvSpPr/>
            <p:nvPr/>
          </p:nvSpPr>
          <p:spPr>
            <a:xfrm>
              <a:off x="250617" y="4681770"/>
              <a:ext cx="188650" cy="188886"/>
            </a:xfrm>
            <a:custGeom>
              <a:avLst/>
              <a:gdLst/>
              <a:ahLst/>
              <a:cxnLst/>
              <a:rect l="l" t="t" r="r" b="b"/>
              <a:pathLst>
                <a:path w="7199" h="7208" fill="none" extrusionOk="0">
                  <a:moveTo>
                    <a:pt x="0" y="1"/>
                  </a:moveTo>
                  <a:lnTo>
                    <a:pt x="7198" y="1"/>
                  </a:lnTo>
                  <a:lnTo>
                    <a:pt x="7198" y="7207"/>
                  </a:lnTo>
                  <a:lnTo>
                    <a:pt x="0" y="7207"/>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4"/>
            <p:cNvSpPr/>
            <p:nvPr/>
          </p:nvSpPr>
          <p:spPr>
            <a:xfrm>
              <a:off x="278316" y="4166291"/>
              <a:ext cx="133226" cy="133226"/>
            </a:xfrm>
            <a:custGeom>
              <a:avLst/>
              <a:gdLst/>
              <a:ahLst/>
              <a:cxnLst/>
              <a:rect l="l" t="t" r="r" b="b"/>
              <a:pathLst>
                <a:path w="5084" h="5084" fill="none" extrusionOk="0">
                  <a:moveTo>
                    <a:pt x="1" y="0"/>
                  </a:moveTo>
                  <a:lnTo>
                    <a:pt x="5084" y="0"/>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4"/>
            <p:cNvSpPr/>
            <p:nvPr/>
          </p:nvSpPr>
          <p:spPr>
            <a:xfrm>
              <a:off x="304573" y="3689098"/>
              <a:ext cx="80476" cy="80476"/>
            </a:xfrm>
            <a:custGeom>
              <a:avLst/>
              <a:gdLst/>
              <a:ahLst/>
              <a:cxnLst/>
              <a:rect l="l" t="t" r="r" b="b"/>
              <a:pathLst>
                <a:path w="3071" h="3071" fill="none" extrusionOk="0">
                  <a:moveTo>
                    <a:pt x="1" y="0"/>
                  </a:moveTo>
                  <a:lnTo>
                    <a:pt x="3071" y="0"/>
                  </a:lnTo>
                  <a:lnTo>
                    <a:pt x="3071" y="3071"/>
                  </a:lnTo>
                  <a:lnTo>
                    <a:pt x="1" y="3071"/>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4"/>
            <p:cNvSpPr/>
            <p:nvPr/>
          </p:nvSpPr>
          <p:spPr>
            <a:xfrm>
              <a:off x="340710" y="2402301"/>
              <a:ext cx="8464" cy="1011487"/>
            </a:xfrm>
            <a:custGeom>
              <a:avLst/>
              <a:gdLst/>
              <a:ahLst/>
              <a:cxnLst/>
              <a:rect l="l" t="t" r="r" b="b"/>
              <a:pathLst>
                <a:path w="323" h="38599" extrusionOk="0">
                  <a:moveTo>
                    <a:pt x="157" y="1"/>
                  </a:moveTo>
                  <a:lnTo>
                    <a:pt x="0" y="38599"/>
                  </a:lnTo>
                  <a:lnTo>
                    <a:pt x="322" y="38599"/>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34"/>
          <p:cNvGrpSpPr/>
          <p:nvPr/>
        </p:nvGrpSpPr>
        <p:grpSpPr>
          <a:xfrm>
            <a:off x="982417" y="1695096"/>
            <a:ext cx="199237" cy="2828935"/>
            <a:chOff x="1608717" y="1280046"/>
            <a:chExt cx="199237" cy="2828935"/>
          </a:xfrm>
        </p:grpSpPr>
        <p:sp>
          <p:nvSpPr>
            <p:cNvPr id="289" name="Google Shape;289;p34"/>
            <p:cNvSpPr/>
            <p:nvPr/>
          </p:nvSpPr>
          <p:spPr>
            <a:xfrm>
              <a:off x="1608717" y="3909744"/>
              <a:ext cx="199237" cy="199237"/>
            </a:xfrm>
            <a:custGeom>
              <a:avLst/>
              <a:gdLst/>
              <a:ahLst/>
              <a:cxnLst/>
              <a:rect l="l" t="t" r="r" b="b"/>
              <a:pathLst>
                <a:path w="7603" h="7603" extrusionOk="0">
                  <a:moveTo>
                    <a:pt x="0" y="1"/>
                  </a:moveTo>
                  <a:lnTo>
                    <a:pt x="0" y="7602"/>
                  </a:lnTo>
                  <a:lnTo>
                    <a:pt x="7602" y="7602"/>
                  </a:lnTo>
                  <a:lnTo>
                    <a:pt x="760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4"/>
            <p:cNvSpPr/>
            <p:nvPr/>
          </p:nvSpPr>
          <p:spPr>
            <a:xfrm>
              <a:off x="1656175" y="3269477"/>
              <a:ext cx="104086" cy="104086"/>
            </a:xfrm>
            <a:custGeom>
              <a:avLst/>
              <a:gdLst/>
              <a:ahLst/>
              <a:cxnLst/>
              <a:rect l="l" t="t" r="r" b="b"/>
              <a:pathLst>
                <a:path w="3972" h="3972" extrusionOk="0">
                  <a:moveTo>
                    <a:pt x="0" y="1"/>
                  </a:moveTo>
                  <a:lnTo>
                    <a:pt x="0" y="3972"/>
                  </a:lnTo>
                  <a:lnTo>
                    <a:pt x="3971" y="3972"/>
                  </a:lnTo>
                  <a:lnTo>
                    <a:pt x="3971"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4"/>
            <p:cNvSpPr/>
            <p:nvPr/>
          </p:nvSpPr>
          <p:spPr>
            <a:xfrm>
              <a:off x="1704104" y="1280046"/>
              <a:ext cx="8464" cy="1794099"/>
            </a:xfrm>
            <a:custGeom>
              <a:avLst/>
              <a:gdLst/>
              <a:ahLst/>
              <a:cxnLst/>
              <a:rect l="l" t="t" r="r" b="b"/>
              <a:pathLst>
                <a:path w="323" h="68464" extrusionOk="0">
                  <a:moveTo>
                    <a:pt x="157" y="0"/>
                  </a:moveTo>
                  <a:lnTo>
                    <a:pt x="0" y="68464"/>
                  </a:lnTo>
                  <a:lnTo>
                    <a:pt x="322" y="68464"/>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2" name="Google Shape;292;p34"/>
          <p:cNvSpPr/>
          <p:nvPr/>
        </p:nvSpPr>
        <p:spPr>
          <a:xfrm>
            <a:off x="646863" y="21446"/>
            <a:ext cx="8464" cy="1689069"/>
          </a:xfrm>
          <a:custGeom>
            <a:avLst/>
            <a:gdLst/>
            <a:ahLst/>
            <a:cxnLst/>
            <a:rect l="l" t="t" r="r" b="b"/>
            <a:pathLst>
              <a:path w="323" h="64456" extrusionOk="0">
                <a:moveTo>
                  <a:pt x="166" y="0"/>
                </a:moveTo>
                <a:lnTo>
                  <a:pt x="1" y="64456"/>
                </a:lnTo>
                <a:lnTo>
                  <a:pt x="322" y="64456"/>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3" name="Google Shape;293;p34"/>
          <p:cNvGrpSpPr/>
          <p:nvPr/>
        </p:nvGrpSpPr>
        <p:grpSpPr>
          <a:xfrm>
            <a:off x="2038689" y="173907"/>
            <a:ext cx="57599" cy="831799"/>
            <a:chOff x="2038689" y="173907"/>
            <a:chExt cx="57599" cy="831799"/>
          </a:xfrm>
        </p:grpSpPr>
        <p:sp>
          <p:nvSpPr>
            <p:cNvPr id="294" name="Google Shape;294;p34"/>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4"/>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 name="Google Shape;296;p34"/>
          <p:cNvGrpSpPr/>
          <p:nvPr/>
        </p:nvGrpSpPr>
        <p:grpSpPr>
          <a:xfrm>
            <a:off x="8008096" y="2108910"/>
            <a:ext cx="199001" cy="2139769"/>
            <a:chOff x="8008096" y="2108910"/>
            <a:chExt cx="199001" cy="2139769"/>
          </a:xfrm>
        </p:grpSpPr>
        <p:sp>
          <p:nvSpPr>
            <p:cNvPr id="297" name="Google Shape;297;p34"/>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4"/>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9" name="Google Shape;299;p34"/>
          <p:cNvSpPr/>
          <p:nvPr/>
        </p:nvSpPr>
        <p:spPr>
          <a:xfrm>
            <a:off x="2702019" y="1158651"/>
            <a:ext cx="121198" cy="121434"/>
          </a:xfrm>
          <a:custGeom>
            <a:avLst/>
            <a:gdLst/>
            <a:ahLst/>
            <a:cxnLst/>
            <a:rect l="l" t="t" r="r" b="b"/>
            <a:pathLst>
              <a:path w="4625" h="4634" extrusionOk="0">
                <a:moveTo>
                  <a:pt x="1" y="0"/>
                </a:moveTo>
                <a:lnTo>
                  <a:pt x="1" y="4633"/>
                </a:lnTo>
                <a:lnTo>
                  <a:pt x="4625" y="4633"/>
                </a:lnTo>
                <a:lnTo>
                  <a:pt x="462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0" name="Google Shape;300;p34"/>
          <p:cNvGrpSpPr/>
          <p:nvPr/>
        </p:nvGrpSpPr>
        <p:grpSpPr>
          <a:xfrm>
            <a:off x="4095146" y="-859690"/>
            <a:ext cx="199001" cy="2139769"/>
            <a:chOff x="8008096" y="2108910"/>
            <a:chExt cx="199001" cy="2139769"/>
          </a:xfrm>
        </p:grpSpPr>
        <p:sp>
          <p:nvSpPr>
            <p:cNvPr id="301" name="Google Shape;301;p34"/>
            <p:cNvSpPr/>
            <p:nvPr/>
          </p:nvSpPr>
          <p:spPr>
            <a:xfrm>
              <a:off x="8008096" y="4049705"/>
              <a:ext cx="199001" cy="198975"/>
            </a:xfrm>
            <a:custGeom>
              <a:avLst/>
              <a:gdLst/>
              <a:ahLst/>
              <a:cxnLst/>
              <a:rect l="l" t="t" r="r" b="b"/>
              <a:pathLst>
                <a:path w="7594" h="7593" extrusionOk="0">
                  <a:moveTo>
                    <a:pt x="1" y="0"/>
                  </a:moveTo>
                  <a:lnTo>
                    <a:pt x="1" y="7593"/>
                  </a:lnTo>
                  <a:lnTo>
                    <a:pt x="7593" y="7593"/>
                  </a:lnTo>
                  <a:lnTo>
                    <a:pt x="7593" y="0"/>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4"/>
            <p:cNvSpPr/>
            <p:nvPr/>
          </p:nvSpPr>
          <p:spPr>
            <a:xfrm>
              <a:off x="8103246" y="2108910"/>
              <a:ext cx="8464" cy="1793863"/>
            </a:xfrm>
            <a:custGeom>
              <a:avLst/>
              <a:gdLst/>
              <a:ahLst/>
              <a:cxnLst/>
              <a:rect l="l" t="t" r="r" b="b"/>
              <a:pathLst>
                <a:path w="323" h="68455" extrusionOk="0">
                  <a:moveTo>
                    <a:pt x="166" y="1"/>
                  </a:moveTo>
                  <a:lnTo>
                    <a:pt x="0" y="68455"/>
                  </a:lnTo>
                  <a:lnTo>
                    <a:pt x="322" y="68455"/>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 name="Google Shape;303;p34"/>
          <p:cNvGrpSpPr/>
          <p:nvPr/>
        </p:nvGrpSpPr>
        <p:grpSpPr>
          <a:xfrm>
            <a:off x="6333286" y="3704939"/>
            <a:ext cx="133252" cy="1952377"/>
            <a:chOff x="6780548" y="337714"/>
            <a:chExt cx="133252" cy="1952377"/>
          </a:xfrm>
        </p:grpSpPr>
        <p:sp>
          <p:nvSpPr>
            <p:cNvPr id="304" name="Google Shape;304;p34"/>
            <p:cNvSpPr/>
            <p:nvPr/>
          </p:nvSpPr>
          <p:spPr>
            <a:xfrm>
              <a:off x="6780548" y="2156839"/>
              <a:ext cx="133252" cy="133252"/>
            </a:xfrm>
            <a:custGeom>
              <a:avLst/>
              <a:gdLst/>
              <a:ahLst/>
              <a:cxnLst/>
              <a:rect l="l" t="t" r="r" b="b"/>
              <a:pathLst>
                <a:path w="5085" h="5085" fill="none" extrusionOk="0">
                  <a:moveTo>
                    <a:pt x="1" y="1"/>
                  </a:moveTo>
                  <a:lnTo>
                    <a:pt x="5084" y="1"/>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4"/>
            <p:cNvSpPr/>
            <p:nvPr/>
          </p:nvSpPr>
          <p:spPr>
            <a:xfrm>
              <a:off x="6842943" y="337714"/>
              <a:ext cx="8464" cy="1695359"/>
            </a:xfrm>
            <a:custGeom>
              <a:avLst/>
              <a:gdLst/>
              <a:ahLst/>
              <a:cxnLst/>
              <a:rect l="l" t="t" r="r" b="b"/>
              <a:pathLst>
                <a:path w="323" h="64696" extrusionOk="0">
                  <a:moveTo>
                    <a:pt x="157" y="0"/>
                  </a:moveTo>
                  <a:lnTo>
                    <a:pt x="1" y="64695"/>
                  </a:lnTo>
                  <a:lnTo>
                    <a:pt x="322" y="64695"/>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 name="Google Shape;306;p34"/>
          <p:cNvGrpSpPr/>
          <p:nvPr/>
        </p:nvGrpSpPr>
        <p:grpSpPr>
          <a:xfrm>
            <a:off x="2702021" y="3612763"/>
            <a:ext cx="121172" cy="760495"/>
            <a:chOff x="5245196" y="3136513"/>
            <a:chExt cx="121172" cy="760495"/>
          </a:xfrm>
        </p:grpSpPr>
        <p:sp>
          <p:nvSpPr>
            <p:cNvPr id="307" name="Google Shape;307;p34"/>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4"/>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9" name="Google Shape;309;p34"/>
          <p:cNvSpPr/>
          <p:nvPr/>
        </p:nvSpPr>
        <p:spPr>
          <a:xfrm>
            <a:off x="5539523" y="4516718"/>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4"/>
          <p:cNvSpPr/>
          <p:nvPr/>
        </p:nvSpPr>
        <p:spPr>
          <a:xfrm>
            <a:off x="6994217" y="3378784"/>
            <a:ext cx="80476" cy="80476"/>
          </a:xfrm>
          <a:custGeom>
            <a:avLst/>
            <a:gdLst/>
            <a:ahLst/>
            <a:cxnLst/>
            <a:rect l="l" t="t" r="r" b="b"/>
            <a:pathLst>
              <a:path w="3071" h="3071" extrusionOk="0">
                <a:moveTo>
                  <a:pt x="1" y="1"/>
                </a:moveTo>
                <a:lnTo>
                  <a:pt x="1" y="3071"/>
                </a:lnTo>
                <a:lnTo>
                  <a:pt x="3071" y="3071"/>
                </a:lnTo>
                <a:lnTo>
                  <a:pt x="3071"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four columns">
  <p:cSld name="CUSTOM_2">
    <p:spTree>
      <p:nvGrpSpPr>
        <p:cNvPr id="1" name="Shape 311"/>
        <p:cNvGrpSpPr/>
        <p:nvPr/>
      </p:nvGrpSpPr>
      <p:grpSpPr>
        <a:xfrm>
          <a:off x="0" y="0"/>
          <a:ext cx="0" cy="0"/>
          <a:chOff x="0" y="0"/>
          <a:chExt cx="0" cy="0"/>
        </a:xfrm>
      </p:grpSpPr>
      <p:sp>
        <p:nvSpPr>
          <p:cNvPr id="312" name="Google Shape;312;p35"/>
          <p:cNvSpPr txBox="1">
            <a:spLocks noGrp="1"/>
          </p:cNvSpPr>
          <p:nvPr>
            <p:ph type="ctrTitle"/>
          </p:nvPr>
        </p:nvSpPr>
        <p:spPr>
          <a:xfrm>
            <a:off x="1218541" y="1373195"/>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3" name="Google Shape;313;p35"/>
          <p:cNvSpPr txBox="1">
            <a:spLocks noGrp="1"/>
          </p:cNvSpPr>
          <p:nvPr>
            <p:ph type="subTitle" idx="1"/>
          </p:nvPr>
        </p:nvSpPr>
        <p:spPr>
          <a:xfrm>
            <a:off x="1218541" y="1865495"/>
            <a:ext cx="18813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14" name="Google Shape;314;p35"/>
          <p:cNvSpPr txBox="1">
            <a:spLocks noGrp="1"/>
          </p:cNvSpPr>
          <p:nvPr>
            <p:ph type="ctrTitle" idx="2"/>
          </p:nvPr>
        </p:nvSpPr>
        <p:spPr>
          <a:xfrm>
            <a:off x="6054555" y="1373195"/>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5" name="Google Shape;315;p35"/>
          <p:cNvSpPr txBox="1">
            <a:spLocks noGrp="1"/>
          </p:cNvSpPr>
          <p:nvPr>
            <p:ph type="subTitle" idx="3"/>
          </p:nvPr>
        </p:nvSpPr>
        <p:spPr>
          <a:xfrm>
            <a:off x="6054555" y="1865495"/>
            <a:ext cx="18813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16" name="Google Shape;316;p35"/>
          <p:cNvSpPr txBox="1">
            <a:spLocks noGrp="1"/>
          </p:cNvSpPr>
          <p:nvPr>
            <p:ph type="ctrTitle" idx="4"/>
          </p:nvPr>
        </p:nvSpPr>
        <p:spPr>
          <a:xfrm>
            <a:off x="1218541" y="2778806"/>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7" name="Google Shape;317;p35"/>
          <p:cNvSpPr txBox="1">
            <a:spLocks noGrp="1"/>
          </p:cNvSpPr>
          <p:nvPr>
            <p:ph type="subTitle" idx="5"/>
          </p:nvPr>
        </p:nvSpPr>
        <p:spPr>
          <a:xfrm>
            <a:off x="1116841" y="3271106"/>
            <a:ext cx="20847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18" name="Google Shape;318;p35"/>
          <p:cNvSpPr txBox="1">
            <a:spLocks noGrp="1"/>
          </p:cNvSpPr>
          <p:nvPr>
            <p:ph type="ctrTitle" idx="6"/>
          </p:nvPr>
        </p:nvSpPr>
        <p:spPr>
          <a:xfrm>
            <a:off x="6054555" y="2778806"/>
            <a:ext cx="1881300" cy="6447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2000">
                <a:solidFill>
                  <a:schemeClr val="lt1"/>
                </a:solidFill>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19" name="Google Shape;319;p35"/>
          <p:cNvSpPr txBox="1">
            <a:spLocks noGrp="1"/>
          </p:cNvSpPr>
          <p:nvPr>
            <p:ph type="subTitle" idx="7"/>
          </p:nvPr>
        </p:nvSpPr>
        <p:spPr>
          <a:xfrm>
            <a:off x="6054555" y="3271106"/>
            <a:ext cx="1881300" cy="644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4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20" name="Google Shape;320;p35"/>
          <p:cNvSpPr txBox="1">
            <a:spLocks noGrp="1"/>
          </p:cNvSpPr>
          <p:nvPr>
            <p:ph type="ctrTitle" idx="8"/>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321" name="Google Shape;321;p35"/>
          <p:cNvSpPr/>
          <p:nvPr/>
        </p:nvSpPr>
        <p:spPr>
          <a:xfrm>
            <a:off x="7647375" y="94960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5"/>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5"/>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5"/>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5"/>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5"/>
          <p:cNvSpPr/>
          <p:nvPr/>
        </p:nvSpPr>
        <p:spPr>
          <a:xfrm>
            <a:off x="6099342" y="-150600"/>
            <a:ext cx="96045" cy="95462"/>
          </a:xfrm>
          <a:custGeom>
            <a:avLst/>
            <a:gdLst/>
            <a:ahLst/>
            <a:cxnLst/>
            <a:rect l="l" t="t" r="r" b="b"/>
            <a:pathLst>
              <a:path w="3128" h="3109" extrusionOk="0">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5"/>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5"/>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5"/>
          <p:cNvSpPr/>
          <p:nvPr/>
        </p:nvSpPr>
        <p:spPr>
          <a:xfrm>
            <a:off x="303600" y="44017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5"/>
          <p:cNvSpPr/>
          <p:nvPr/>
        </p:nvSpPr>
        <p:spPr>
          <a:xfrm>
            <a:off x="816650" y="4612675"/>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six columns">
  <p:cSld name="CUSTOM_1_1_1">
    <p:spTree>
      <p:nvGrpSpPr>
        <p:cNvPr id="1" name="Shape 331"/>
        <p:cNvGrpSpPr/>
        <p:nvPr/>
      </p:nvGrpSpPr>
      <p:grpSpPr>
        <a:xfrm>
          <a:off x="0" y="0"/>
          <a:ext cx="0" cy="0"/>
          <a:chOff x="0" y="0"/>
          <a:chExt cx="0" cy="0"/>
        </a:xfrm>
      </p:grpSpPr>
      <p:sp>
        <p:nvSpPr>
          <p:cNvPr id="332" name="Google Shape;332;p36"/>
          <p:cNvSpPr txBox="1">
            <a:spLocks noGrp="1"/>
          </p:cNvSpPr>
          <p:nvPr>
            <p:ph type="ctrTitle"/>
          </p:nvPr>
        </p:nvSpPr>
        <p:spPr>
          <a:xfrm>
            <a:off x="1121525" y="23022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33" name="Google Shape;333;p36"/>
          <p:cNvSpPr txBox="1">
            <a:spLocks noGrp="1"/>
          </p:cNvSpPr>
          <p:nvPr>
            <p:ph type="subTitle" idx="1"/>
          </p:nvPr>
        </p:nvSpPr>
        <p:spPr>
          <a:xfrm>
            <a:off x="961925" y="1643751"/>
            <a:ext cx="22005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34" name="Google Shape;334;p36"/>
          <p:cNvSpPr txBox="1">
            <a:spLocks noGrp="1"/>
          </p:cNvSpPr>
          <p:nvPr>
            <p:ph type="ctrTitle" idx="2"/>
          </p:nvPr>
        </p:nvSpPr>
        <p:spPr>
          <a:xfrm>
            <a:off x="3628263" y="23022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35" name="Google Shape;335;p36"/>
          <p:cNvSpPr txBox="1">
            <a:spLocks noGrp="1"/>
          </p:cNvSpPr>
          <p:nvPr>
            <p:ph type="subTitle" idx="3"/>
          </p:nvPr>
        </p:nvSpPr>
        <p:spPr>
          <a:xfrm>
            <a:off x="3468663" y="1643759"/>
            <a:ext cx="22005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36" name="Google Shape;336;p36"/>
          <p:cNvSpPr txBox="1">
            <a:spLocks noGrp="1"/>
          </p:cNvSpPr>
          <p:nvPr>
            <p:ph type="ctrTitle" idx="4"/>
          </p:nvPr>
        </p:nvSpPr>
        <p:spPr>
          <a:xfrm>
            <a:off x="6142624" y="23022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37" name="Google Shape;337;p36"/>
          <p:cNvSpPr txBox="1">
            <a:spLocks noGrp="1"/>
          </p:cNvSpPr>
          <p:nvPr>
            <p:ph type="subTitle" idx="5"/>
          </p:nvPr>
        </p:nvSpPr>
        <p:spPr>
          <a:xfrm>
            <a:off x="5947924" y="1643751"/>
            <a:ext cx="22707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38" name="Google Shape;338;p36"/>
          <p:cNvSpPr txBox="1">
            <a:spLocks noGrp="1"/>
          </p:cNvSpPr>
          <p:nvPr>
            <p:ph type="ctrTitle" idx="6"/>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339" name="Google Shape;339;p36"/>
          <p:cNvSpPr txBox="1">
            <a:spLocks noGrp="1"/>
          </p:cNvSpPr>
          <p:nvPr>
            <p:ph type="ctrTitle" idx="7"/>
          </p:nvPr>
        </p:nvSpPr>
        <p:spPr>
          <a:xfrm>
            <a:off x="1121525" y="41348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40" name="Google Shape;340;p36"/>
          <p:cNvSpPr txBox="1">
            <a:spLocks noGrp="1"/>
          </p:cNvSpPr>
          <p:nvPr>
            <p:ph type="subTitle" idx="8"/>
          </p:nvPr>
        </p:nvSpPr>
        <p:spPr>
          <a:xfrm>
            <a:off x="961925" y="3479251"/>
            <a:ext cx="22005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41" name="Google Shape;341;p36"/>
          <p:cNvSpPr txBox="1">
            <a:spLocks noGrp="1"/>
          </p:cNvSpPr>
          <p:nvPr>
            <p:ph type="ctrTitle" idx="9"/>
          </p:nvPr>
        </p:nvSpPr>
        <p:spPr>
          <a:xfrm>
            <a:off x="3628263" y="41348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42" name="Google Shape;342;p36"/>
          <p:cNvSpPr txBox="1">
            <a:spLocks noGrp="1"/>
          </p:cNvSpPr>
          <p:nvPr>
            <p:ph type="subTitle" idx="13"/>
          </p:nvPr>
        </p:nvSpPr>
        <p:spPr>
          <a:xfrm>
            <a:off x="3533613" y="3479251"/>
            <a:ext cx="20706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43" name="Google Shape;343;p36"/>
          <p:cNvSpPr txBox="1">
            <a:spLocks noGrp="1"/>
          </p:cNvSpPr>
          <p:nvPr>
            <p:ph type="ctrTitle" idx="14"/>
          </p:nvPr>
        </p:nvSpPr>
        <p:spPr>
          <a:xfrm>
            <a:off x="6142624" y="4134800"/>
            <a:ext cx="1881300" cy="459600"/>
          </a:xfrm>
          <a:prstGeom prst="rect">
            <a:avLst/>
          </a:prstGeom>
          <a:ln>
            <a:noFill/>
          </a:ln>
        </p:spPr>
        <p:txBody>
          <a:bodyPr spcFirstLastPara="1" wrap="square" lIns="68575" tIns="34275" rIns="68575" bIns="34275" anchor="b" anchorCtr="0">
            <a:noAutofit/>
          </a:bodyPr>
          <a:lstStyle>
            <a:lvl1pPr lvl="0" algn="ctr" rtl="0">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rtl="0">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a:endParaRPr/>
          </a:p>
        </p:txBody>
      </p:sp>
      <p:sp>
        <p:nvSpPr>
          <p:cNvPr id="344" name="Google Shape;344;p36"/>
          <p:cNvSpPr txBox="1">
            <a:spLocks noGrp="1"/>
          </p:cNvSpPr>
          <p:nvPr>
            <p:ph type="subTitle" idx="15"/>
          </p:nvPr>
        </p:nvSpPr>
        <p:spPr>
          <a:xfrm>
            <a:off x="5947924" y="3479251"/>
            <a:ext cx="2270700" cy="8241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rgbClr val="000000"/>
              </a:buClr>
              <a:buSzPts val="1000"/>
              <a:buNone/>
              <a:defRPr sz="1300"/>
            </a:lvl1pPr>
            <a:lvl2pPr lvl="1" algn="ctr" rtl="0">
              <a:lnSpc>
                <a:spcPct val="100000"/>
              </a:lnSpc>
              <a:spcBef>
                <a:spcPts val="0"/>
              </a:spcBef>
              <a:spcAft>
                <a:spcPts val="0"/>
              </a:spcAft>
              <a:buClr>
                <a:srgbClr val="000000"/>
              </a:buClr>
              <a:buSzPts val="1000"/>
              <a:buNone/>
              <a:defRPr sz="1000">
                <a:solidFill>
                  <a:srgbClr val="000000"/>
                </a:solidFill>
              </a:defRPr>
            </a:lvl2pPr>
            <a:lvl3pPr lvl="2" algn="ctr" rtl="0">
              <a:lnSpc>
                <a:spcPct val="100000"/>
              </a:lnSpc>
              <a:spcBef>
                <a:spcPts val="0"/>
              </a:spcBef>
              <a:spcAft>
                <a:spcPts val="0"/>
              </a:spcAft>
              <a:buClr>
                <a:srgbClr val="000000"/>
              </a:buClr>
              <a:buSzPts val="1000"/>
              <a:buNone/>
              <a:defRPr sz="1000">
                <a:solidFill>
                  <a:srgbClr val="000000"/>
                </a:solidFill>
              </a:defRPr>
            </a:lvl3pPr>
            <a:lvl4pPr lvl="3" algn="ctr" rtl="0">
              <a:lnSpc>
                <a:spcPct val="100000"/>
              </a:lnSpc>
              <a:spcBef>
                <a:spcPts val="0"/>
              </a:spcBef>
              <a:spcAft>
                <a:spcPts val="0"/>
              </a:spcAft>
              <a:buClr>
                <a:srgbClr val="000000"/>
              </a:buClr>
              <a:buSzPts val="1000"/>
              <a:buNone/>
              <a:defRPr sz="1000">
                <a:solidFill>
                  <a:srgbClr val="000000"/>
                </a:solidFill>
              </a:defRPr>
            </a:lvl4pPr>
            <a:lvl5pPr lvl="4" algn="ctr" rtl="0">
              <a:lnSpc>
                <a:spcPct val="100000"/>
              </a:lnSpc>
              <a:spcBef>
                <a:spcPts val="0"/>
              </a:spcBef>
              <a:spcAft>
                <a:spcPts val="0"/>
              </a:spcAft>
              <a:buClr>
                <a:srgbClr val="000000"/>
              </a:buClr>
              <a:buSzPts val="1000"/>
              <a:buNone/>
              <a:defRPr sz="1000">
                <a:solidFill>
                  <a:srgbClr val="000000"/>
                </a:solidFill>
              </a:defRPr>
            </a:lvl5pPr>
            <a:lvl6pPr lvl="5" algn="ctr" rtl="0">
              <a:lnSpc>
                <a:spcPct val="100000"/>
              </a:lnSpc>
              <a:spcBef>
                <a:spcPts val="0"/>
              </a:spcBef>
              <a:spcAft>
                <a:spcPts val="0"/>
              </a:spcAft>
              <a:buClr>
                <a:srgbClr val="000000"/>
              </a:buClr>
              <a:buSzPts val="1000"/>
              <a:buNone/>
              <a:defRPr sz="1000">
                <a:solidFill>
                  <a:srgbClr val="000000"/>
                </a:solidFill>
              </a:defRPr>
            </a:lvl6pPr>
            <a:lvl7pPr lvl="6" algn="ctr" rtl="0">
              <a:lnSpc>
                <a:spcPct val="100000"/>
              </a:lnSpc>
              <a:spcBef>
                <a:spcPts val="0"/>
              </a:spcBef>
              <a:spcAft>
                <a:spcPts val="0"/>
              </a:spcAft>
              <a:buClr>
                <a:srgbClr val="000000"/>
              </a:buClr>
              <a:buSzPts val="1000"/>
              <a:buNone/>
              <a:defRPr sz="1000">
                <a:solidFill>
                  <a:srgbClr val="000000"/>
                </a:solidFill>
              </a:defRPr>
            </a:lvl7pPr>
            <a:lvl8pPr lvl="7" algn="ctr" rtl="0">
              <a:lnSpc>
                <a:spcPct val="100000"/>
              </a:lnSpc>
              <a:spcBef>
                <a:spcPts val="0"/>
              </a:spcBef>
              <a:spcAft>
                <a:spcPts val="0"/>
              </a:spcAft>
              <a:buClr>
                <a:srgbClr val="000000"/>
              </a:buClr>
              <a:buSzPts val="1000"/>
              <a:buNone/>
              <a:defRPr sz="1000">
                <a:solidFill>
                  <a:srgbClr val="000000"/>
                </a:solidFill>
              </a:defRPr>
            </a:lvl8pPr>
            <a:lvl9pPr lvl="8" algn="ctr"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345" name="Google Shape;345;p36"/>
          <p:cNvSpPr/>
          <p:nvPr/>
        </p:nvSpPr>
        <p:spPr>
          <a:xfrm>
            <a:off x="7573050" y="27737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6"/>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6"/>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6"/>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6"/>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6"/>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6"/>
          <p:cNvSpPr/>
          <p:nvPr/>
        </p:nvSpPr>
        <p:spPr>
          <a:xfrm>
            <a:off x="303600" y="4401725"/>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6"/>
          <p:cNvSpPr/>
          <p:nvPr/>
        </p:nvSpPr>
        <p:spPr>
          <a:xfrm>
            <a:off x="564075" y="475390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4"/>
        <p:cNvGrpSpPr/>
        <p:nvPr/>
      </p:nvGrpSpPr>
      <p:grpSpPr>
        <a:xfrm>
          <a:off x="0" y="0"/>
          <a:ext cx="0" cy="0"/>
          <a:chOff x="0" y="0"/>
          <a:chExt cx="0" cy="0"/>
        </a:xfrm>
      </p:grpSpPr>
      <p:sp>
        <p:nvSpPr>
          <p:cNvPr id="355" name="Google Shape;355;p37"/>
          <p:cNvSpPr txBox="1">
            <a:spLocks noGrp="1"/>
          </p:cNvSpPr>
          <p:nvPr>
            <p:ph type="body" idx="1"/>
          </p:nvPr>
        </p:nvSpPr>
        <p:spPr>
          <a:xfrm>
            <a:off x="618306" y="2199025"/>
            <a:ext cx="1905900" cy="1296300"/>
          </a:xfrm>
          <a:prstGeom prst="rect">
            <a:avLst/>
          </a:prstGeom>
          <a:noFill/>
          <a:ln>
            <a:noFill/>
          </a:ln>
        </p:spPr>
        <p:txBody>
          <a:bodyPr spcFirstLastPara="1" wrap="square" lIns="91425" tIns="91425" rIns="91425" bIns="91425" anchor="ctr" anchorCtr="0">
            <a:noAutofit/>
          </a:bodyPr>
          <a:lstStyle>
            <a:lvl1pPr marL="457200" lvl="0" indent="-304800" rtl="0">
              <a:spcBef>
                <a:spcPts val="0"/>
              </a:spcBef>
              <a:spcAft>
                <a:spcPts val="0"/>
              </a:spcAft>
              <a:buSzPts val="12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56" name="Google Shape;356;p37"/>
          <p:cNvSpPr txBox="1">
            <a:spLocks noGrp="1"/>
          </p:cNvSpPr>
          <p:nvPr>
            <p:ph type="ctrTitle"/>
          </p:nvPr>
        </p:nvSpPr>
        <p:spPr>
          <a:xfrm>
            <a:off x="618825" y="411675"/>
            <a:ext cx="47277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357" name="Google Shape;357;p37"/>
          <p:cNvSpPr/>
          <p:nvPr/>
        </p:nvSpPr>
        <p:spPr>
          <a:xfrm>
            <a:off x="7131388" y="36535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7"/>
          <p:cNvSpPr/>
          <p:nvPr/>
        </p:nvSpPr>
        <p:spPr>
          <a:xfrm>
            <a:off x="8403188" y="2183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7"/>
          <p:cNvSpPr/>
          <p:nvPr/>
        </p:nvSpPr>
        <p:spPr>
          <a:xfrm>
            <a:off x="7776788" y="3625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7"/>
          <p:cNvSpPr/>
          <p:nvPr/>
        </p:nvSpPr>
        <p:spPr>
          <a:xfrm>
            <a:off x="8539438" y="5409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 name="Google Shape;361;p37"/>
          <p:cNvGrpSpPr/>
          <p:nvPr/>
        </p:nvGrpSpPr>
        <p:grpSpPr>
          <a:xfrm>
            <a:off x="6626134" y="-164562"/>
            <a:ext cx="121172" cy="760495"/>
            <a:chOff x="5245196" y="3136513"/>
            <a:chExt cx="121172" cy="760495"/>
          </a:xfrm>
        </p:grpSpPr>
        <p:sp>
          <p:nvSpPr>
            <p:cNvPr id="362" name="Google Shape;362;p37"/>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7"/>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4" name="Google Shape;364;p37"/>
          <p:cNvSpPr/>
          <p:nvPr/>
        </p:nvSpPr>
        <p:spPr>
          <a:xfrm>
            <a:off x="318213" y="4418900"/>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7"/>
          <p:cNvSpPr/>
          <p:nvPr/>
        </p:nvSpPr>
        <p:spPr>
          <a:xfrm>
            <a:off x="454463" y="4741475"/>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Quote">
  <p:cSld name="TITLE_1">
    <p:spTree>
      <p:nvGrpSpPr>
        <p:cNvPr id="1" name="Shape 366"/>
        <p:cNvGrpSpPr/>
        <p:nvPr/>
      </p:nvGrpSpPr>
      <p:grpSpPr>
        <a:xfrm>
          <a:off x="0" y="0"/>
          <a:ext cx="0" cy="0"/>
          <a:chOff x="0" y="0"/>
          <a:chExt cx="0" cy="0"/>
        </a:xfrm>
      </p:grpSpPr>
      <p:sp>
        <p:nvSpPr>
          <p:cNvPr id="367" name="Google Shape;367;p38"/>
          <p:cNvSpPr txBox="1">
            <a:spLocks noGrp="1"/>
          </p:cNvSpPr>
          <p:nvPr>
            <p:ph type="ctrTitle"/>
          </p:nvPr>
        </p:nvSpPr>
        <p:spPr>
          <a:xfrm>
            <a:off x="3068675" y="3075325"/>
            <a:ext cx="3055800" cy="547800"/>
          </a:xfrm>
          <a:prstGeom prst="rect">
            <a:avLst/>
          </a:prstGeom>
        </p:spPr>
        <p:txBody>
          <a:bodyPr spcFirstLastPara="1" wrap="square" lIns="68575" tIns="34275" rIns="68575" bIns="34275" anchor="t" anchorCtr="0">
            <a:noAutofit/>
          </a:bodyPr>
          <a:lstStyle>
            <a:lvl1pPr lvl="0" algn="ctr" rtl="0">
              <a:spcBef>
                <a:spcPts val="0"/>
              </a:spcBef>
              <a:spcAft>
                <a:spcPts val="0"/>
              </a:spcAft>
              <a:buSzPts val="5200"/>
              <a:buNone/>
              <a:defRPr sz="2400">
                <a:solidFill>
                  <a:schemeClr val="accent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68" name="Google Shape;368;p38"/>
          <p:cNvSpPr txBox="1">
            <a:spLocks noGrp="1"/>
          </p:cNvSpPr>
          <p:nvPr>
            <p:ph type="subTitle" idx="1"/>
          </p:nvPr>
        </p:nvSpPr>
        <p:spPr>
          <a:xfrm>
            <a:off x="2333000" y="1799075"/>
            <a:ext cx="4478100" cy="7926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69" name="Google Shape;369;p38"/>
          <p:cNvSpPr/>
          <p:nvPr/>
        </p:nvSpPr>
        <p:spPr>
          <a:xfrm>
            <a:off x="1621169" y="2890613"/>
            <a:ext cx="121198" cy="121434"/>
          </a:xfrm>
          <a:custGeom>
            <a:avLst/>
            <a:gdLst/>
            <a:ahLst/>
            <a:cxnLst/>
            <a:rect l="l" t="t" r="r" b="b"/>
            <a:pathLst>
              <a:path w="4625" h="4634" extrusionOk="0">
                <a:moveTo>
                  <a:pt x="1" y="0"/>
                </a:moveTo>
                <a:lnTo>
                  <a:pt x="1" y="4633"/>
                </a:lnTo>
                <a:lnTo>
                  <a:pt x="4625" y="4633"/>
                </a:lnTo>
                <a:lnTo>
                  <a:pt x="4625" y="0"/>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8"/>
          <p:cNvSpPr/>
          <p:nvPr/>
        </p:nvSpPr>
        <p:spPr>
          <a:xfrm>
            <a:off x="1238740" y="2106884"/>
            <a:ext cx="121434" cy="121434"/>
          </a:xfrm>
          <a:custGeom>
            <a:avLst/>
            <a:gdLst/>
            <a:ahLst/>
            <a:cxnLst/>
            <a:rect l="l" t="t" r="r" b="b"/>
            <a:pathLst>
              <a:path w="4634" h="4634" extrusionOk="0">
                <a:moveTo>
                  <a:pt x="0" y="1"/>
                </a:moveTo>
                <a:lnTo>
                  <a:pt x="0" y="4634"/>
                </a:lnTo>
                <a:lnTo>
                  <a:pt x="4633" y="4634"/>
                </a:lnTo>
                <a:lnTo>
                  <a:pt x="463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8"/>
          <p:cNvSpPr/>
          <p:nvPr/>
        </p:nvSpPr>
        <p:spPr>
          <a:xfrm>
            <a:off x="8710023" y="4821495"/>
            <a:ext cx="98059" cy="98295"/>
          </a:xfrm>
          <a:custGeom>
            <a:avLst/>
            <a:gdLst/>
            <a:ahLst/>
            <a:cxnLst/>
            <a:rect l="l" t="t" r="r" b="b"/>
            <a:pathLst>
              <a:path w="3742" h="3751" fill="none" extrusionOk="0">
                <a:moveTo>
                  <a:pt x="1" y="0"/>
                </a:moveTo>
                <a:lnTo>
                  <a:pt x="3742" y="0"/>
                </a:lnTo>
                <a:lnTo>
                  <a:pt x="3742" y="3750"/>
                </a:lnTo>
                <a:lnTo>
                  <a:pt x="1" y="3750"/>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8"/>
          <p:cNvSpPr/>
          <p:nvPr/>
        </p:nvSpPr>
        <p:spPr>
          <a:xfrm>
            <a:off x="275669" y="1557059"/>
            <a:ext cx="57834" cy="57599"/>
          </a:xfrm>
          <a:custGeom>
            <a:avLst/>
            <a:gdLst/>
            <a:ahLst/>
            <a:cxnLst/>
            <a:rect l="l" t="t" r="r" b="b"/>
            <a:pathLst>
              <a:path w="2207" h="2198" fill="none" extrusionOk="0">
                <a:moveTo>
                  <a:pt x="0" y="0"/>
                </a:moveTo>
                <a:lnTo>
                  <a:pt x="2207" y="0"/>
                </a:lnTo>
                <a:lnTo>
                  <a:pt x="2207" y="2197"/>
                </a:lnTo>
                <a:lnTo>
                  <a:pt x="0" y="2197"/>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8"/>
          <p:cNvSpPr/>
          <p:nvPr/>
        </p:nvSpPr>
        <p:spPr>
          <a:xfrm>
            <a:off x="8263673" y="2953681"/>
            <a:ext cx="104086" cy="104322"/>
          </a:xfrm>
          <a:custGeom>
            <a:avLst/>
            <a:gdLst/>
            <a:ahLst/>
            <a:cxnLst/>
            <a:rect l="l" t="t" r="r" b="b"/>
            <a:pathLst>
              <a:path w="3972" h="3981" extrusionOk="0">
                <a:moveTo>
                  <a:pt x="0" y="1"/>
                </a:moveTo>
                <a:lnTo>
                  <a:pt x="0" y="3981"/>
                </a:lnTo>
                <a:lnTo>
                  <a:pt x="3972" y="3981"/>
                </a:lnTo>
                <a:lnTo>
                  <a:pt x="397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4" name="Google Shape;374;p38"/>
          <p:cNvGrpSpPr/>
          <p:nvPr/>
        </p:nvGrpSpPr>
        <p:grpSpPr>
          <a:xfrm>
            <a:off x="8217007" y="3576772"/>
            <a:ext cx="188886" cy="1181531"/>
            <a:chOff x="2877432" y="975334"/>
            <a:chExt cx="188886" cy="1181531"/>
          </a:xfrm>
        </p:grpSpPr>
        <p:sp>
          <p:nvSpPr>
            <p:cNvPr id="375" name="Google Shape;375;p38"/>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8"/>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8"/>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8" name="Google Shape;378;p38"/>
          <p:cNvSpPr/>
          <p:nvPr/>
        </p:nvSpPr>
        <p:spPr>
          <a:xfrm>
            <a:off x="8718796" y="1164882"/>
            <a:ext cx="80502" cy="80476"/>
          </a:xfrm>
          <a:custGeom>
            <a:avLst/>
            <a:gdLst/>
            <a:ahLst/>
            <a:cxnLst/>
            <a:rect l="l" t="t" r="r" b="b"/>
            <a:pathLst>
              <a:path w="3072" h="3071" extrusionOk="0">
                <a:moveTo>
                  <a:pt x="1" y="0"/>
                </a:moveTo>
                <a:lnTo>
                  <a:pt x="1" y="3070"/>
                </a:lnTo>
                <a:lnTo>
                  <a:pt x="3071" y="3070"/>
                </a:lnTo>
                <a:lnTo>
                  <a:pt x="3071"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9" name="Google Shape;379;p38"/>
          <p:cNvGrpSpPr/>
          <p:nvPr/>
        </p:nvGrpSpPr>
        <p:grpSpPr>
          <a:xfrm>
            <a:off x="7519346" y="3243318"/>
            <a:ext cx="98059" cy="1147596"/>
            <a:chOff x="3347921" y="16006"/>
            <a:chExt cx="98059" cy="1147596"/>
          </a:xfrm>
        </p:grpSpPr>
        <p:sp>
          <p:nvSpPr>
            <p:cNvPr id="380" name="Google Shape;380;p38"/>
            <p:cNvSpPr/>
            <p:nvPr/>
          </p:nvSpPr>
          <p:spPr>
            <a:xfrm>
              <a:off x="3347921" y="1065280"/>
              <a:ext cx="98059" cy="98321"/>
            </a:xfrm>
            <a:custGeom>
              <a:avLst/>
              <a:gdLst/>
              <a:ahLst/>
              <a:cxnLst/>
              <a:rect l="l" t="t" r="r" b="b"/>
              <a:pathLst>
                <a:path w="3742" h="3752" fill="none" extrusionOk="0">
                  <a:moveTo>
                    <a:pt x="0" y="1"/>
                  </a:moveTo>
                  <a:lnTo>
                    <a:pt x="3741" y="1"/>
                  </a:lnTo>
                  <a:lnTo>
                    <a:pt x="3741" y="3751"/>
                  </a:lnTo>
                  <a:lnTo>
                    <a:pt x="0" y="3751"/>
                  </a:lnTo>
                  <a:close/>
                </a:path>
              </a:pathLst>
            </a:custGeom>
            <a:noFill/>
            <a:ln w="2975" cap="flat" cmpd="sng">
              <a:solidFill>
                <a:srgbClr val="E898A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8"/>
            <p:cNvSpPr/>
            <p:nvPr/>
          </p:nvSpPr>
          <p:spPr>
            <a:xfrm>
              <a:off x="3392705" y="16006"/>
              <a:ext cx="8464" cy="894665"/>
            </a:xfrm>
            <a:custGeom>
              <a:avLst/>
              <a:gdLst/>
              <a:ahLst/>
              <a:cxnLst/>
              <a:rect l="l" t="t" r="r" b="b"/>
              <a:pathLst>
                <a:path w="323" h="34141" extrusionOk="0">
                  <a:moveTo>
                    <a:pt x="157" y="1"/>
                  </a:moveTo>
                  <a:lnTo>
                    <a:pt x="1" y="34141"/>
                  </a:lnTo>
                  <a:lnTo>
                    <a:pt x="323" y="34141"/>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2" name="Google Shape;382;p38"/>
          <p:cNvGrpSpPr/>
          <p:nvPr/>
        </p:nvGrpSpPr>
        <p:grpSpPr>
          <a:xfrm>
            <a:off x="805821" y="2953663"/>
            <a:ext cx="121172" cy="760495"/>
            <a:chOff x="5245196" y="3136513"/>
            <a:chExt cx="121172" cy="760495"/>
          </a:xfrm>
        </p:grpSpPr>
        <p:sp>
          <p:nvSpPr>
            <p:cNvPr id="383" name="Google Shape;383;p38"/>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8"/>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 name="Google Shape;385;p38"/>
          <p:cNvGrpSpPr/>
          <p:nvPr/>
        </p:nvGrpSpPr>
        <p:grpSpPr>
          <a:xfrm>
            <a:off x="250617" y="2402301"/>
            <a:ext cx="188650" cy="2468354"/>
            <a:chOff x="250617" y="2402301"/>
            <a:chExt cx="188650" cy="2468354"/>
          </a:xfrm>
        </p:grpSpPr>
        <p:sp>
          <p:nvSpPr>
            <p:cNvPr id="386" name="Google Shape;386;p38"/>
            <p:cNvSpPr/>
            <p:nvPr/>
          </p:nvSpPr>
          <p:spPr>
            <a:xfrm>
              <a:off x="250617" y="4681770"/>
              <a:ext cx="188650" cy="188886"/>
            </a:xfrm>
            <a:custGeom>
              <a:avLst/>
              <a:gdLst/>
              <a:ahLst/>
              <a:cxnLst/>
              <a:rect l="l" t="t" r="r" b="b"/>
              <a:pathLst>
                <a:path w="7199" h="7208" fill="none" extrusionOk="0">
                  <a:moveTo>
                    <a:pt x="0" y="1"/>
                  </a:moveTo>
                  <a:lnTo>
                    <a:pt x="7198" y="1"/>
                  </a:lnTo>
                  <a:lnTo>
                    <a:pt x="7198" y="7207"/>
                  </a:lnTo>
                  <a:lnTo>
                    <a:pt x="0" y="7207"/>
                  </a:lnTo>
                  <a:close/>
                </a:path>
              </a:pathLst>
            </a:custGeom>
            <a:noFill/>
            <a:ln w="5750"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8"/>
            <p:cNvSpPr/>
            <p:nvPr/>
          </p:nvSpPr>
          <p:spPr>
            <a:xfrm>
              <a:off x="278316" y="4166291"/>
              <a:ext cx="133226" cy="133226"/>
            </a:xfrm>
            <a:custGeom>
              <a:avLst/>
              <a:gdLst/>
              <a:ahLst/>
              <a:cxnLst/>
              <a:rect l="l" t="t" r="r" b="b"/>
              <a:pathLst>
                <a:path w="5084" h="5084" fill="none" extrusionOk="0">
                  <a:moveTo>
                    <a:pt x="1" y="0"/>
                  </a:moveTo>
                  <a:lnTo>
                    <a:pt x="5084" y="0"/>
                  </a:lnTo>
                  <a:lnTo>
                    <a:pt x="5084" y="5084"/>
                  </a:lnTo>
                  <a:lnTo>
                    <a:pt x="1" y="5084"/>
                  </a:lnTo>
                  <a:close/>
                </a:path>
              </a:pathLst>
            </a:custGeom>
            <a:noFill/>
            <a:ln w="41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8"/>
            <p:cNvSpPr/>
            <p:nvPr/>
          </p:nvSpPr>
          <p:spPr>
            <a:xfrm>
              <a:off x="304573" y="3689098"/>
              <a:ext cx="80476" cy="80476"/>
            </a:xfrm>
            <a:custGeom>
              <a:avLst/>
              <a:gdLst/>
              <a:ahLst/>
              <a:cxnLst/>
              <a:rect l="l" t="t" r="r" b="b"/>
              <a:pathLst>
                <a:path w="3071" h="3071" fill="none" extrusionOk="0">
                  <a:moveTo>
                    <a:pt x="1" y="0"/>
                  </a:moveTo>
                  <a:lnTo>
                    <a:pt x="3071" y="0"/>
                  </a:lnTo>
                  <a:lnTo>
                    <a:pt x="3071" y="3071"/>
                  </a:lnTo>
                  <a:lnTo>
                    <a:pt x="1" y="3071"/>
                  </a:lnTo>
                  <a:close/>
                </a:path>
              </a:pathLst>
            </a:custGeom>
            <a:noFill/>
            <a:ln w="2525" cap="flat" cmpd="sng">
              <a:solidFill>
                <a:srgbClr val="FF9973"/>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8"/>
            <p:cNvSpPr/>
            <p:nvPr/>
          </p:nvSpPr>
          <p:spPr>
            <a:xfrm>
              <a:off x="340710" y="2402301"/>
              <a:ext cx="8464" cy="1011487"/>
            </a:xfrm>
            <a:custGeom>
              <a:avLst/>
              <a:gdLst/>
              <a:ahLst/>
              <a:cxnLst/>
              <a:rect l="l" t="t" r="r" b="b"/>
              <a:pathLst>
                <a:path w="323" h="38599" extrusionOk="0">
                  <a:moveTo>
                    <a:pt x="157" y="1"/>
                  </a:moveTo>
                  <a:lnTo>
                    <a:pt x="0" y="38599"/>
                  </a:lnTo>
                  <a:lnTo>
                    <a:pt x="322" y="38599"/>
                  </a:lnTo>
                  <a:lnTo>
                    <a:pt x="157"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0" name="Google Shape;390;p38"/>
          <p:cNvSpPr/>
          <p:nvPr/>
        </p:nvSpPr>
        <p:spPr>
          <a:xfrm>
            <a:off x="8307214" y="-383977"/>
            <a:ext cx="8464" cy="2519637"/>
          </a:xfrm>
          <a:custGeom>
            <a:avLst/>
            <a:gdLst/>
            <a:ahLst/>
            <a:cxnLst/>
            <a:rect l="l" t="t" r="r" b="b"/>
            <a:pathLst>
              <a:path w="323" h="96151" extrusionOk="0">
                <a:moveTo>
                  <a:pt x="166" y="0"/>
                </a:moveTo>
                <a:lnTo>
                  <a:pt x="1" y="96150"/>
                </a:lnTo>
                <a:lnTo>
                  <a:pt x="323" y="96150"/>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8"/>
          <p:cNvSpPr/>
          <p:nvPr/>
        </p:nvSpPr>
        <p:spPr>
          <a:xfrm>
            <a:off x="646863" y="21446"/>
            <a:ext cx="8464" cy="1689069"/>
          </a:xfrm>
          <a:custGeom>
            <a:avLst/>
            <a:gdLst/>
            <a:ahLst/>
            <a:cxnLst/>
            <a:rect l="l" t="t" r="r" b="b"/>
            <a:pathLst>
              <a:path w="323" h="64456" extrusionOk="0">
                <a:moveTo>
                  <a:pt x="166" y="0"/>
                </a:moveTo>
                <a:lnTo>
                  <a:pt x="1" y="64456"/>
                </a:lnTo>
                <a:lnTo>
                  <a:pt x="322" y="64456"/>
                </a:lnTo>
                <a:lnTo>
                  <a:pt x="16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2" name="Google Shape;392;p38"/>
          <p:cNvGrpSpPr/>
          <p:nvPr/>
        </p:nvGrpSpPr>
        <p:grpSpPr>
          <a:xfrm>
            <a:off x="2038689" y="173907"/>
            <a:ext cx="57599" cy="831799"/>
            <a:chOff x="2038689" y="173907"/>
            <a:chExt cx="57599" cy="831799"/>
          </a:xfrm>
        </p:grpSpPr>
        <p:sp>
          <p:nvSpPr>
            <p:cNvPr id="393" name="Google Shape;393;p38"/>
            <p:cNvSpPr/>
            <p:nvPr/>
          </p:nvSpPr>
          <p:spPr>
            <a:xfrm>
              <a:off x="2038689" y="947872"/>
              <a:ext cx="57599" cy="57834"/>
            </a:xfrm>
            <a:custGeom>
              <a:avLst/>
              <a:gdLst/>
              <a:ahLst/>
              <a:cxnLst/>
              <a:rect l="l" t="t" r="r" b="b"/>
              <a:pathLst>
                <a:path w="2198" h="2207" fill="none" extrusionOk="0">
                  <a:moveTo>
                    <a:pt x="1" y="0"/>
                  </a:moveTo>
                  <a:lnTo>
                    <a:pt x="2197" y="0"/>
                  </a:lnTo>
                  <a:lnTo>
                    <a:pt x="2197" y="2206"/>
                  </a:lnTo>
                  <a:lnTo>
                    <a:pt x="1" y="2206"/>
                  </a:lnTo>
                  <a:close/>
                </a:path>
              </a:pathLst>
            </a:custGeom>
            <a:noFill/>
            <a:ln w="2975" cap="flat" cmpd="sng">
              <a:solidFill>
                <a:srgbClr val="00CFCC"/>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8"/>
            <p:cNvSpPr/>
            <p:nvPr/>
          </p:nvSpPr>
          <p:spPr>
            <a:xfrm>
              <a:off x="2063269" y="173907"/>
              <a:ext cx="8438" cy="692074"/>
            </a:xfrm>
            <a:custGeom>
              <a:avLst/>
              <a:gdLst/>
              <a:ahLst/>
              <a:cxnLst/>
              <a:rect l="l" t="t" r="r" b="b"/>
              <a:pathLst>
                <a:path w="322" h="26410" extrusionOk="0">
                  <a:moveTo>
                    <a:pt x="166" y="1"/>
                  </a:moveTo>
                  <a:lnTo>
                    <a:pt x="0" y="26410"/>
                  </a:lnTo>
                  <a:lnTo>
                    <a:pt x="322" y="26410"/>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5" name="Google Shape;395;p38"/>
          <p:cNvSpPr/>
          <p:nvPr/>
        </p:nvSpPr>
        <p:spPr>
          <a:xfrm>
            <a:off x="7582340" y="1834534"/>
            <a:ext cx="121434" cy="121434"/>
          </a:xfrm>
          <a:custGeom>
            <a:avLst/>
            <a:gdLst/>
            <a:ahLst/>
            <a:cxnLst/>
            <a:rect l="l" t="t" r="r" b="b"/>
            <a:pathLst>
              <a:path w="4634" h="4634" extrusionOk="0">
                <a:moveTo>
                  <a:pt x="0" y="1"/>
                </a:moveTo>
                <a:lnTo>
                  <a:pt x="0" y="4634"/>
                </a:lnTo>
                <a:lnTo>
                  <a:pt x="4633" y="4634"/>
                </a:lnTo>
                <a:lnTo>
                  <a:pt x="4633"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6" name="Google Shape;396;p38"/>
          <p:cNvGrpSpPr/>
          <p:nvPr/>
        </p:nvGrpSpPr>
        <p:grpSpPr>
          <a:xfrm>
            <a:off x="4920170" y="-496491"/>
            <a:ext cx="188886" cy="1181531"/>
            <a:chOff x="2877432" y="975334"/>
            <a:chExt cx="188886" cy="1181531"/>
          </a:xfrm>
        </p:grpSpPr>
        <p:sp>
          <p:nvSpPr>
            <p:cNvPr id="397" name="Google Shape;397;p38"/>
            <p:cNvSpPr/>
            <p:nvPr/>
          </p:nvSpPr>
          <p:spPr>
            <a:xfrm>
              <a:off x="2877432" y="1968242"/>
              <a:ext cx="188886" cy="188624"/>
            </a:xfrm>
            <a:custGeom>
              <a:avLst/>
              <a:gdLst/>
              <a:ahLst/>
              <a:cxnLst/>
              <a:rect l="l" t="t" r="r" b="b"/>
              <a:pathLst>
                <a:path w="7208" h="7198" fill="none" extrusionOk="0">
                  <a:moveTo>
                    <a:pt x="1" y="0"/>
                  </a:moveTo>
                  <a:lnTo>
                    <a:pt x="7208" y="0"/>
                  </a:lnTo>
                  <a:lnTo>
                    <a:pt x="7208" y="7198"/>
                  </a:lnTo>
                  <a:lnTo>
                    <a:pt x="1" y="7198"/>
                  </a:lnTo>
                  <a:close/>
                </a:path>
              </a:pathLst>
            </a:custGeom>
            <a:noFill/>
            <a:ln w="5750"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8"/>
            <p:cNvSpPr/>
            <p:nvPr/>
          </p:nvSpPr>
          <p:spPr>
            <a:xfrm>
              <a:off x="2905393" y="1452501"/>
              <a:ext cx="133226" cy="133252"/>
            </a:xfrm>
            <a:custGeom>
              <a:avLst/>
              <a:gdLst/>
              <a:ahLst/>
              <a:cxnLst/>
              <a:rect l="l" t="t" r="r" b="b"/>
              <a:pathLst>
                <a:path w="5084" h="5085" fill="none" extrusionOk="0">
                  <a:moveTo>
                    <a:pt x="0" y="1"/>
                  </a:moveTo>
                  <a:lnTo>
                    <a:pt x="5083" y="1"/>
                  </a:lnTo>
                  <a:lnTo>
                    <a:pt x="5083" y="5084"/>
                  </a:lnTo>
                  <a:lnTo>
                    <a:pt x="0" y="5084"/>
                  </a:lnTo>
                  <a:close/>
                </a:path>
              </a:pathLst>
            </a:custGeom>
            <a:noFill/>
            <a:ln w="4125"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8"/>
            <p:cNvSpPr/>
            <p:nvPr/>
          </p:nvSpPr>
          <p:spPr>
            <a:xfrm>
              <a:off x="2931651" y="975334"/>
              <a:ext cx="80476" cy="80711"/>
            </a:xfrm>
            <a:custGeom>
              <a:avLst/>
              <a:gdLst/>
              <a:ahLst/>
              <a:cxnLst/>
              <a:rect l="l" t="t" r="r" b="b"/>
              <a:pathLst>
                <a:path w="3071" h="3080" fill="none" extrusionOk="0">
                  <a:moveTo>
                    <a:pt x="0" y="0"/>
                  </a:moveTo>
                  <a:lnTo>
                    <a:pt x="3070" y="0"/>
                  </a:lnTo>
                  <a:lnTo>
                    <a:pt x="3070" y="3080"/>
                  </a:lnTo>
                  <a:lnTo>
                    <a:pt x="0" y="3080"/>
                  </a:lnTo>
                  <a:close/>
                </a:path>
              </a:pathLst>
            </a:custGeom>
            <a:noFill/>
            <a:ln w="2525" cap="flat" cmpd="sng">
              <a:solidFill>
                <a:schemeClr val="accent2"/>
              </a:solidFill>
              <a:prstDash val="solid"/>
              <a:miter lim="91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0" name="Google Shape;400;p38"/>
          <p:cNvSpPr/>
          <p:nvPr/>
        </p:nvSpPr>
        <p:spPr>
          <a:xfrm>
            <a:off x="7084804" y="549572"/>
            <a:ext cx="80476" cy="80476"/>
          </a:xfrm>
          <a:custGeom>
            <a:avLst/>
            <a:gdLst/>
            <a:ahLst/>
            <a:cxnLst/>
            <a:rect l="l" t="t" r="r" b="b"/>
            <a:pathLst>
              <a:path w="3071" h="3071" extrusionOk="0">
                <a:moveTo>
                  <a:pt x="1" y="1"/>
                </a:moveTo>
                <a:lnTo>
                  <a:pt x="1" y="3071"/>
                </a:lnTo>
                <a:lnTo>
                  <a:pt x="3071" y="3071"/>
                </a:lnTo>
                <a:lnTo>
                  <a:pt x="3071" y="1"/>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1" name="Google Shape;401;p38"/>
          <p:cNvGrpSpPr/>
          <p:nvPr/>
        </p:nvGrpSpPr>
        <p:grpSpPr>
          <a:xfrm>
            <a:off x="3030471" y="-223849"/>
            <a:ext cx="121172" cy="760495"/>
            <a:chOff x="5245196" y="3136513"/>
            <a:chExt cx="121172" cy="760495"/>
          </a:xfrm>
        </p:grpSpPr>
        <p:sp>
          <p:nvSpPr>
            <p:cNvPr id="402" name="Google Shape;402;p38"/>
            <p:cNvSpPr/>
            <p:nvPr/>
          </p:nvSpPr>
          <p:spPr>
            <a:xfrm>
              <a:off x="5245196" y="3775810"/>
              <a:ext cx="121172" cy="121198"/>
            </a:xfrm>
            <a:custGeom>
              <a:avLst/>
              <a:gdLst/>
              <a:ahLst/>
              <a:cxnLst/>
              <a:rect l="l" t="t" r="r" b="b"/>
              <a:pathLst>
                <a:path w="4624" h="4625" extrusionOk="0">
                  <a:moveTo>
                    <a:pt x="0" y="1"/>
                  </a:moveTo>
                  <a:lnTo>
                    <a:pt x="0" y="4624"/>
                  </a:lnTo>
                  <a:lnTo>
                    <a:pt x="4624" y="4624"/>
                  </a:lnTo>
                  <a:lnTo>
                    <a:pt x="4624"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8"/>
            <p:cNvSpPr/>
            <p:nvPr/>
          </p:nvSpPr>
          <p:spPr>
            <a:xfrm>
              <a:off x="5309007" y="3136513"/>
              <a:ext cx="8464" cy="554288"/>
            </a:xfrm>
            <a:custGeom>
              <a:avLst/>
              <a:gdLst/>
              <a:ahLst/>
              <a:cxnLst/>
              <a:rect l="l" t="t" r="r" b="b"/>
              <a:pathLst>
                <a:path w="323" h="21152" extrusionOk="0">
                  <a:moveTo>
                    <a:pt x="166" y="1"/>
                  </a:moveTo>
                  <a:lnTo>
                    <a:pt x="0" y="21152"/>
                  </a:lnTo>
                  <a:lnTo>
                    <a:pt x="322" y="21152"/>
                  </a:lnTo>
                  <a:lnTo>
                    <a:pt x="166" y="1"/>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4" name="Google Shape;404;p38"/>
          <p:cNvGrpSpPr/>
          <p:nvPr/>
        </p:nvGrpSpPr>
        <p:grpSpPr>
          <a:xfrm>
            <a:off x="2306292" y="2569221"/>
            <a:ext cx="199237" cy="2828935"/>
            <a:chOff x="1608717" y="1280046"/>
            <a:chExt cx="199237" cy="2828935"/>
          </a:xfrm>
        </p:grpSpPr>
        <p:sp>
          <p:nvSpPr>
            <p:cNvPr id="405" name="Google Shape;405;p38"/>
            <p:cNvSpPr/>
            <p:nvPr/>
          </p:nvSpPr>
          <p:spPr>
            <a:xfrm>
              <a:off x="1608717" y="3909744"/>
              <a:ext cx="199237" cy="199237"/>
            </a:xfrm>
            <a:custGeom>
              <a:avLst/>
              <a:gdLst/>
              <a:ahLst/>
              <a:cxnLst/>
              <a:rect l="l" t="t" r="r" b="b"/>
              <a:pathLst>
                <a:path w="7603" h="7603" extrusionOk="0">
                  <a:moveTo>
                    <a:pt x="0" y="1"/>
                  </a:moveTo>
                  <a:lnTo>
                    <a:pt x="0" y="7602"/>
                  </a:lnTo>
                  <a:lnTo>
                    <a:pt x="7602" y="7602"/>
                  </a:lnTo>
                  <a:lnTo>
                    <a:pt x="7602"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8"/>
            <p:cNvSpPr/>
            <p:nvPr/>
          </p:nvSpPr>
          <p:spPr>
            <a:xfrm>
              <a:off x="1656175" y="3269477"/>
              <a:ext cx="104086" cy="104086"/>
            </a:xfrm>
            <a:custGeom>
              <a:avLst/>
              <a:gdLst/>
              <a:ahLst/>
              <a:cxnLst/>
              <a:rect l="l" t="t" r="r" b="b"/>
              <a:pathLst>
                <a:path w="3972" h="3972" extrusionOk="0">
                  <a:moveTo>
                    <a:pt x="0" y="1"/>
                  </a:moveTo>
                  <a:lnTo>
                    <a:pt x="0" y="3972"/>
                  </a:lnTo>
                  <a:lnTo>
                    <a:pt x="3971" y="3972"/>
                  </a:lnTo>
                  <a:lnTo>
                    <a:pt x="3971"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8"/>
            <p:cNvSpPr/>
            <p:nvPr/>
          </p:nvSpPr>
          <p:spPr>
            <a:xfrm>
              <a:off x="1704104" y="1280046"/>
              <a:ext cx="8464" cy="1794099"/>
            </a:xfrm>
            <a:custGeom>
              <a:avLst/>
              <a:gdLst/>
              <a:ahLst/>
              <a:cxnLst/>
              <a:rect l="l" t="t" r="r" b="b"/>
              <a:pathLst>
                <a:path w="323" h="68464" extrusionOk="0">
                  <a:moveTo>
                    <a:pt x="157" y="0"/>
                  </a:moveTo>
                  <a:lnTo>
                    <a:pt x="0" y="68464"/>
                  </a:lnTo>
                  <a:lnTo>
                    <a:pt x="322" y="68464"/>
                  </a:lnTo>
                  <a:lnTo>
                    <a:pt x="157"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able of contents">
  <p:cSld name="CUSTOM_5">
    <p:spTree>
      <p:nvGrpSpPr>
        <p:cNvPr id="1" name="Shape 408"/>
        <p:cNvGrpSpPr/>
        <p:nvPr/>
      </p:nvGrpSpPr>
      <p:grpSpPr>
        <a:xfrm>
          <a:off x="0" y="0"/>
          <a:ext cx="0" cy="0"/>
          <a:chOff x="0" y="0"/>
          <a:chExt cx="0" cy="0"/>
        </a:xfrm>
      </p:grpSpPr>
      <p:sp>
        <p:nvSpPr>
          <p:cNvPr id="409" name="Google Shape;409;p39"/>
          <p:cNvSpPr txBox="1">
            <a:spLocks noGrp="1"/>
          </p:cNvSpPr>
          <p:nvPr>
            <p:ph type="subTitle" idx="1"/>
          </p:nvPr>
        </p:nvSpPr>
        <p:spPr>
          <a:xfrm>
            <a:off x="6429027" y="3829680"/>
            <a:ext cx="2428200" cy="572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400"/>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10" name="Google Shape;410;p39"/>
          <p:cNvSpPr/>
          <p:nvPr/>
        </p:nvSpPr>
        <p:spPr>
          <a:xfrm>
            <a:off x="7647375" y="949600"/>
            <a:ext cx="167150" cy="167150"/>
          </a:xfrm>
          <a:custGeom>
            <a:avLst/>
            <a:gdLst/>
            <a:ahLst/>
            <a:cxnLst/>
            <a:rect l="l" t="t" r="r" b="b"/>
            <a:pathLst>
              <a:path w="6686" h="6686" extrusionOk="0">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9"/>
          <p:cNvSpPr/>
          <p:nvPr/>
        </p:nvSpPr>
        <p:spPr>
          <a:xfrm>
            <a:off x="8985850" y="411675"/>
            <a:ext cx="108650" cy="108650"/>
          </a:xfrm>
          <a:custGeom>
            <a:avLst/>
            <a:gdLst/>
            <a:ahLst/>
            <a:cxnLst/>
            <a:rect l="l" t="t" r="r" b="b"/>
            <a:pathLst>
              <a:path w="4346" h="4346" extrusionOk="0">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9"/>
          <p:cNvSpPr/>
          <p:nvPr/>
        </p:nvSpPr>
        <p:spPr>
          <a:xfrm>
            <a:off x="8359450" y="555875"/>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9"/>
          <p:cNvSpPr/>
          <p:nvPr/>
        </p:nvSpPr>
        <p:spPr>
          <a:xfrm>
            <a:off x="9122100" y="734250"/>
            <a:ext cx="164350" cy="164350"/>
          </a:xfrm>
          <a:custGeom>
            <a:avLst/>
            <a:gdLst/>
            <a:ahLst/>
            <a:cxnLst/>
            <a:rect l="l" t="t" r="r" b="b"/>
            <a:pathLst>
              <a:path w="6574" h="6574" extrusionOk="0">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9"/>
          <p:cNvSpPr/>
          <p:nvPr/>
        </p:nvSpPr>
        <p:spPr>
          <a:xfrm>
            <a:off x="8798600" y="108865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9"/>
          <p:cNvSpPr/>
          <p:nvPr/>
        </p:nvSpPr>
        <p:spPr>
          <a:xfrm>
            <a:off x="6099342" y="-150600"/>
            <a:ext cx="96045" cy="95462"/>
          </a:xfrm>
          <a:custGeom>
            <a:avLst/>
            <a:gdLst/>
            <a:ahLst/>
            <a:cxnLst/>
            <a:rect l="l" t="t" r="r" b="b"/>
            <a:pathLst>
              <a:path w="3128" h="3109" extrusionOk="0">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9"/>
          <p:cNvSpPr/>
          <p:nvPr/>
        </p:nvSpPr>
        <p:spPr>
          <a:xfrm>
            <a:off x="6702523" y="444536"/>
            <a:ext cx="95493" cy="95462"/>
          </a:xfrm>
          <a:custGeom>
            <a:avLst/>
            <a:gdLst/>
            <a:ahLst/>
            <a:cxnLst/>
            <a:rect l="l" t="t" r="r" b="b"/>
            <a:pathLst>
              <a:path w="3110" h="3109" extrusionOk="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9"/>
          <p:cNvSpPr/>
          <p:nvPr/>
        </p:nvSpPr>
        <p:spPr>
          <a:xfrm>
            <a:off x="5904975" y="143222"/>
            <a:ext cx="82259" cy="82259"/>
          </a:xfrm>
          <a:custGeom>
            <a:avLst/>
            <a:gdLst/>
            <a:ahLst/>
            <a:cxnLst/>
            <a:rect l="l" t="t" r="r" b="b"/>
            <a:pathLst>
              <a:path w="2679" h="2679" extrusionOk="0">
                <a:moveTo>
                  <a:pt x="1" y="1"/>
                </a:moveTo>
                <a:lnTo>
                  <a:pt x="1" y="2679"/>
                </a:lnTo>
                <a:lnTo>
                  <a:pt x="2679" y="2679"/>
                </a:lnTo>
                <a:lnTo>
                  <a:pt x="2679" y="1"/>
                </a:lnTo>
                <a:close/>
              </a:path>
            </a:pathLst>
          </a:custGeom>
          <a:solidFill>
            <a:srgbClr val="00CF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9"/>
          <p:cNvSpPr/>
          <p:nvPr/>
        </p:nvSpPr>
        <p:spPr>
          <a:xfrm>
            <a:off x="285750" y="4542650"/>
            <a:ext cx="52475" cy="52450"/>
          </a:xfrm>
          <a:custGeom>
            <a:avLst/>
            <a:gdLst/>
            <a:ahLst/>
            <a:cxnLst/>
            <a:rect l="l" t="t" r="r" b="b"/>
            <a:pathLst>
              <a:path w="2099" h="2098" extrusionOk="0">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9"/>
          <p:cNvSpPr/>
          <p:nvPr/>
        </p:nvSpPr>
        <p:spPr>
          <a:xfrm>
            <a:off x="439150" y="4803400"/>
            <a:ext cx="155925" cy="156375"/>
          </a:xfrm>
          <a:custGeom>
            <a:avLst/>
            <a:gdLst/>
            <a:ahLst/>
            <a:cxnLst/>
            <a:rect l="l" t="t" r="r" b="b"/>
            <a:pathLst>
              <a:path w="6237" h="6255" extrusionOk="0">
                <a:moveTo>
                  <a:pt x="0" y="0"/>
                </a:moveTo>
                <a:lnTo>
                  <a:pt x="0" y="6255"/>
                </a:lnTo>
                <a:lnTo>
                  <a:pt x="6236" y="6255"/>
                </a:lnTo>
                <a:lnTo>
                  <a:pt x="623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9"/>
          <p:cNvSpPr txBox="1">
            <a:spLocks noGrp="1"/>
          </p:cNvSpPr>
          <p:nvPr>
            <p:ph type="ctrTitle"/>
          </p:nvPr>
        </p:nvSpPr>
        <p:spPr>
          <a:xfrm>
            <a:off x="970814" y="3396800"/>
            <a:ext cx="21525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
        <p:nvSpPr>
          <p:cNvPr id="421" name="Google Shape;421;p39"/>
          <p:cNvSpPr txBox="1">
            <a:spLocks noGrp="1"/>
          </p:cNvSpPr>
          <p:nvPr>
            <p:ph type="subTitle" idx="2"/>
          </p:nvPr>
        </p:nvSpPr>
        <p:spPr>
          <a:xfrm>
            <a:off x="970814" y="3829680"/>
            <a:ext cx="2428200" cy="572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400"/>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22" name="Google Shape;422;p39"/>
          <p:cNvSpPr txBox="1">
            <a:spLocks noGrp="1"/>
          </p:cNvSpPr>
          <p:nvPr>
            <p:ph type="title" idx="3" hasCustomPrompt="1"/>
          </p:nvPr>
        </p:nvSpPr>
        <p:spPr>
          <a:xfrm>
            <a:off x="970814" y="2645887"/>
            <a:ext cx="1753800" cy="577800"/>
          </a:xfrm>
          <a:prstGeom prst="rect">
            <a:avLst/>
          </a:prstGeom>
        </p:spPr>
        <p:txBody>
          <a:bodyPr spcFirstLastPara="1" wrap="square" lIns="68575" tIns="34275" rIns="68575" bIns="34275" anchor="ctr" anchorCtr="0">
            <a:noAutofit/>
          </a:bodyPr>
          <a:lstStyle>
            <a:lvl1pPr lvl="0" rtl="0">
              <a:spcBef>
                <a:spcPts val="0"/>
              </a:spcBef>
              <a:spcAft>
                <a:spcPts val="0"/>
              </a:spcAft>
              <a:buClr>
                <a:srgbClr val="000000"/>
              </a:buClr>
              <a:buSzPts val="4800"/>
              <a:buNone/>
              <a:defRPr sz="4800">
                <a:solidFill>
                  <a:schemeClr val="accent2"/>
                </a:solidFill>
              </a:defRPr>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23" name="Google Shape;423;p39"/>
          <p:cNvSpPr txBox="1">
            <a:spLocks noGrp="1"/>
          </p:cNvSpPr>
          <p:nvPr>
            <p:ph type="ctrTitle" idx="4"/>
          </p:nvPr>
        </p:nvSpPr>
        <p:spPr>
          <a:xfrm>
            <a:off x="3690348" y="3396800"/>
            <a:ext cx="13866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
        <p:nvSpPr>
          <p:cNvPr id="424" name="Google Shape;424;p39"/>
          <p:cNvSpPr txBox="1">
            <a:spLocks noGrp="1"/>
          </p:cNvSpPr>
          <p:nvPr>
            <p:ph type="subTitle" idx="5"/>
          </p:nvPr>
        </p:nvSpPr>
        <p:spPr>
          <a:xfrm>
            <a:off x="3690341" y="3829680"/>
            <a:ext cx="2428200" cy="5724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None/>
              <a:defRPr sz="1400"/>
            </a:lvl1pPr>
            <a:lvl2pPr lvl="1" rtl="0">
              <a:lnSpc>
                <a:spcPct val="100000"/>
              </a:lnSpc>
              <a:spcBef>
                <a:spcPts val="0"/>
              </a:spcBef>
              <a:spcAft>
                <a:spcPts val="0"/>
              </a:spcAft>
              <a:buClr>
                <a:srgbClr val="000000"/>
              </a:buClr>
              <a:buSzPts val="1000"/>
              <a:buNone/>
              <a:defRPr sz="1000">
                <a:solidFill>
                  <a:srgbClr val="000000"/>
                </a:solidFill>
              </a:defRPr>
            </a:lvl2pPr>
            <a:lvl3pPr lvl="2" rtl="0">
              <a:lnSpc>
                <a:spcPct val="100000"/>
              </a:lnSpc>
              <a:spcBef>
                <a:spcPts val="0"/>
              </a:spcBef>
              <a:spcAft>
                <a:spcPts val="0"/>
              </a:spcAft>
              <a:buClr>
                <a:srgbClr val="000000"/>
              </a:buClr>
              <a:buSzPts val="1000"/>
              <a:buNone/>
              <a:defRPr sz="1000">
                <a:solidFill>
                  <a:srgbClr val="000000"/>
                </a:solidFill>
              </a:defRPr>
            </a:lvl3pPr>
            <a:lvl4pPr lvl="3" rtl="0">
              <a:lnSpc>
                <a:spcPct val="100000"/>
              </a:lnSpc>
              <a:spcBef>
                <a:spcPts val="0"/>
              </a:spcBef>
              <a:spcAft>
                <a:spcPts val="0"/>
              </a:spcAft>
              <a:buClr>
                <a:srgbClr val="000000"/>
              </a:buClr>
              <a:buSzPts val="1000"/>
              <a:buNone/>
              <a:defRPr sz="1000">
                <a:solidFill>
                  <a:srgbClr val="000000"/>
                </a:solidFill>
              </a:defRPr>
            </a:lvl4pPr>
            <a:lvl5pPr lvl="4" rtl="0">
              <a:lnSpc>
                <a:spcPct val="100000"/>
              </a:lnSpc>
              <a:spcBef>
                <a:spcPts val="0"/>
              </a:spcBef>
              <a:spcAft>
                <a:spcPts val="0"/>
              </a:spcAft>
              <a:buClr>
                <a:srgbClr val="000000"/>
              </a:buClr>
              <a:buSzPts val="1000"/>
              <a:buNone/>
              <a:defRPr sz="1000">
                <a:solidFill>
                  <a:srgbClr val="000000"/>
                </a:solidFill>
              </a:defRPr>
            </a:lvl5pPr>
            <a:lvl6pPr lvl="5" rtl="0">
              <a:lnSpc>
                <a:spcPct val="100000"/>
              </a:lnSpc>
              <a:spcBef>
                <a:spcPts val="0"/>
              </a:spcBef>
              <a:spcAft>
                <a:spcPts val="0"/>
              </a:spcAft>
              <a:buClr>
                <a:srgbClr val="000000"/>
              </a:buClr>
              <a:buSzPts val="1000"/>
              <a:buNone/>
              <a:defRPr sz="1000">
                <a:solidFill>
                  <a:srgbClr val="000000"/>
                </a:solidFill>
              </a:defRPr>
            </a:lvl6pPr>
            <a:lvl7pPr lvl="6" rtl="0">
              <a:lnSpc>
                <a:spcPct val="100000"/>
              </a:lnSpc>
              <a:spcBef>
                <a:spcPts val="0"/>
              </a:spcBef>
              <a:spcAft>
                <a:spcPts val="0"/>
              </a:spcAft>
              <a:buClr>
                <a:srgbClr val="000000"/>
              </a:buClr>
              <a:buSzPts val="1000"/>
              <a:buNone/>
              <a:defRPr sz="1000">
                <a:solidFill>
                  <a:srgbClr val="000000"/>
                </a:solidFill>
              </a:defRPr>
            </a:lvl7pPr>
            <a:lvl8pPr lvl="7" rtl="0">
              <a:lnSpc>
                <a:spcPct val="100000"/>
              </a:lnSpc>
              <a:spcBef>
                <a:spcPts val="0"/>
              </a:spcBef>
              <a:spcAft>
                <a:spcPts val="0"/>
              </a:spcAft>
              <a:buClr>
                <a:srgbClr val="000000"/>
              </a:buClr>
              <a:buSzPts val="1000"/>
              <a:buNone/>
              <a:defRPr sz="1000">
                <a:solidFill>
                  <a:srgbClr val="000000"/>
                </a:solidFill>
              </a:defRPr>
            </a:lvl8pPr>
            <a:lvl9pPr lvl="8" rtl="0">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425" name="Google Shape;425;p39"/>
          <p:cNvSpPr txBox="1">
            <a:spLocks noGrp="1"/>
          </p:cNvSpPr>
          <p:nvPr>
            <p:ph type="title" idx="6" hasCustomPrompt="1"/>
          </p:nvPr>
        </p:nvSpPr>
        <p:spPr>
          <a:xfrm>
            <a:off x="3690341" y="2645887"/>
            <a:ext cx="1753800" cy="577800"/>
          </a:xfrm>
          <a:prstGeom prst="rect">
            <a:avLst/>
          </a:prstGeom>
        </p:spPr>
        <p:txBody>
          <a:bodyPr spcFirstLastPara="1" wrap="square" lIns="68575" tIns="34275" rIns="68575" bIns="34275" anchor="ctr" anchorCtr="0">
            <a:noAutofit/>
          </a:bodyPr>
          <a:lstStyle>
            <a:lvl1pPr lvl="0" rtl="0">
              <a:spcBef>
                <a:spcPts val="0"/>
              </a:spcBef>
              <a:spcAft>
                <a:spcPts val="0"/>
              </a:spcAft>
              <a:buClr>
                <a:srgbClr val="000000"/>
              </a:buClr>
              <a:buSzPts val="4800"/>
              <a:buNone/>
              <a:defRPr sz="4800">
                <a:solidFill>
                  <a:schemeClr val="accent3"/>
                </a:solidFill>
              </a:defRPr>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26" name="Google Shape;426;p39"/>
          <p:cNvSpPr txBox="1">
            <a:spLocks noGrp="1"/>
          </p:cNvSpPr>
          <p:nvPr>
            <p:ph type="ctrTitle" idx="7"/>
          </p:nvPr>
        </p:nvSpPr>
        <p:spPr>
          <a:xfrm>
            <a:off x="618825" y="411675"/>
            <a:ext cx="45762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3600"/>
              <a:buNone/>
              <a:defRPr sz="3000"/>
            </a:lvl1pPr>
            <a:lvl2pPr lvl="1" algn="ctr" rtl="0">
              <a:spcBef>
                <a:spcPts val="0"/>
              </a:spcBef>
              <a:spcAft>
                <a:spcPts val="0"/>
              </a:spcAft>
              <a:buClr>
                <a:srgbClr val="D9D9D9"/>
              </a:buClr>
              <a:buSzPts val="1800"/>
              <a:buNone/>
              <a:defRPr sz="1800">
                <a:solidFill>
                  <a:srgbClr val="D9D9D9"/>
                </a:solidFill>
              </a:defRPr>
            </a:lvl2pPr>
            <a:lvl3pPr lvl="2" algn="ctr" rtl="0">
              <a:spcBef>
                <a:spcPts val="0"/>
              </a:spcBef>
              <a:spcAft>
                <a:spcPts val="0"/>
              </a:spcAft>
              <a:buClr>
                <a:srgbClr val="D9D9D9"/>
              </a:buClr>
              <a:buSzPts val="1800"/>
              <a:buNone/>
              <a:defRPr sz="1800">
                <a:solidFill>
                  <a:srgbClr val="D9D9D9"/>
                </a:solidFill>
              </a:defRPr>
            </a:lvl3pPr>
            <a:lvl4pPr lvl="3" algn="ctr" rtl="0">
              <a:spcBef>
                <a:spcPts val="0"/>
              </a:spcBef>
              <a:spcAft>
                <a:spcPts val="0"/>
              </a:spcAft>
              <a:buClr>
                <a:srgbClr val="D9D9D9"/>
              </a:buClr>
              <a:buSzPts val="1800"/>
              <a:buNone/>
              <a:defRPr sz="1800">
                <a:solidFill>
                  <a:srgbClr val="D9D9D9"/>
                </a:solidFill>
              </a:defRPr>
            </a:lvl4pPr>
            <a:lvl5pPr lvl="4" algn="ctr" rtl="0">
              <a:spcBef>
                <a:spcPts val="0"/>
              </a:spcBef>
              <a:spcAft>
                <a:spcPts val="0"/>
              </a:spcAft>
              <a:buClr>
                <a:srgbClr val="D9D9D9"/>
              </a:buClr>
              <a:buSzPts val="1800"/>
              <a:buNone/>
              <a:defRPr sz="1800">
                <a:solidFill>
                  <a:srgbClr val="D9D9D9"/>
                </a:solidFill>
              </a:defRPr>
            </a:lvl5pPr>
            <a:lvl6pPr lvl="5" algn="ctr" rtl="0">
              <a:spcBef>
                <a:spcPts val="0"/>
              </a:spcBef>
              <a:spcAft>
                <a:spcPts val="0"/>
              </a:spcAft>
              <a:buClr>
                <a:srgbClr val="D9D9D9"/>
              </a:buClr>
              <a:buSzPts val="1800"/>
              <a:buNone/>
              <a:defRPr sz="1800">
                <a:solidFill>
                  <a:srgbClr val="D9D9D9"/>
                </a:solidFill>
              </a:defRPr>
            </a:lvl6pPr>
            <a:lvl7pPr lvl="6" algn="ctr" rtl="0">
              <a:spcBef>
                <a:spcPts val="0"/>
              </a:spcBef>
              <a:spcAft>
                <a:spcPts val="0"/>
              </a:spcAft>
              <a:buClr>
                <a:srgbClr val="D9D9D9"/>
              </a:buClr>
              <a:buSzPts val="1800"/>
              <a:buNone/>
              <a:defRPr sz="1800">
                <a:solidFill>
                  <a:srgbClr val="D9D9D9"/>
                </a:solidFill>
              </a:defRPr>
            </a:lvl7pPr>
            <a:lvl8pPr lvl="7" algn="ctr" rtl="0">
              <a:spcBef>
                <a:spcPts val="0"/>
              </a:spcBef>
              <a:spcAft>
                <a:spcPts val="0"/>
              </a:spcAft>
              <a:buClr>
                <a:srgbClr val="D9D9D9"/>
              </a:buClr>
              <a:buSzPts val="1800"/>
              <a:buNone/>
              <a:defRPr sz="1800">
                <a:solidFill>
                  <a:srgbClr val="D9D9D9"/>
                </a:solidFill>
              </a:defRPr>
            </a:lvl8pPr>
            <a:lvl9pPr lvl="8" algn="ctr" rtl="0">
              <a:spcBef>
                <a:spcPts val="0"/>
              </a:spcBef>
              <a:spcAft>
                <a:spcPts val="0"/>
              </a:spcAft>
              <a:buClr>
                <a:srgbClr val="D9D9D9"/>
              </a:buClr>
              <a:buSzPts val="1800"/>
              <a:buNone/>
              <a:defRPr sz="1800">
                <a:solidFill>
                  <a:srgbClr val="D9D9D9"/>
                </a:solidFill>
              </a:defRPr>
            </a:lvl9pPr>
          </a:lstStyle>
          <a:p>
            <a:endParaRPr/>
          </a:p>
        </p:txBody>
      </p:sp>
      <p:sp>
        <p:nvSpPr>
          <p:cNvPr id="427" name="Google Shape;427;p39"/>
          <p:cNvSpPr txBox="1">
            <a:spLocks noGrp="1"/>
          </p:cNvSpPr>
          <p:nvPr>
            <p:ph type="ctrTitle" idx="8"/>
          </p:nvPr>
        </p:nvSpPr>
        <p:spPr>
          <a:xfrm>
            <a:off x="6428436" y="3377738"/>
            <a:ext cx="22518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
        <p:nvSpPr>
          <p:cNvPr id="428" name="Google Shape;428;p39"/>
          <p:cNvSpPr txBox="1">
            <a:spLocks noGrp="1"/>
          </p:cNvSpPr>
          <p:nvPr>
            <p:ph type="title" idx="9" hasCustomPrompt="1"/>
          </p:nvPr>
        </p:nvSpPr>
        <p:spPr>
          <a:xfrm>
            <a:off x="6428436" y="2645887"/>
            <a:ext cx="1753800" cy="577800"/>
          </a:xfrm>
          <a:prstGeom prst="rect">
            <a:avLst/>
          </a:prstGeom>
        </p:spPr>
        <p:txBody>
          <a:bodyPr spcFirstLastPara="1" wrap="square" lIns="68575" tIns="34275" rIns="68575" bIns="34275" anchor="ctr" anchorCtr="0">
            <a:noAutofit/>
          </a:bodyPr>
          <a:lstStyle>
            <a:lvl1pPr lvl="0" rtl="0">
              <a:spcBef>
                <a:spcPts val="0"/>
              </a:spcBef>
              <a:spcAft>
                <a:spcPts val="0"/>
              </a:spcAft>
              <a:buClr>
                <a:srgbClr val="000000"/>
              </a:buClr>
              <a:buSzPts val="4800"/>
              <a:buNone/>
              <a:defRPr sz="4800">
                <a:solidFill>
                  <a:schemeClr val="accent1"/>
                </a:solidFill>
              </a:defRPr>
            </a:lvl1pPr>
            <a:lvl2pPr lvl="1"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a:r>
              <a:t>xx%</a:t>
            </a:r>
          </a:p>
        </p:txBody>
      </p:sp>
      <p:sp>
        <p:nvSpPr>
          <p:cNvPr id="429" name="Google Shape;429;p39"/>
          <p:cNvSpPr txBox="1">
            <a:spLocks noGrp="1"/>
          </p:cNvSpPr>
          <p:nvPr>
            <p:ph type="ctrTitle" idx="13"/>
          </p:nvPr>
        </p:nvSpPr>
        <p:spPr>
          <a:xfrm>
            <a:off x="6429027" y="3396800"/>
            <a:ext cx="2251800" cy="577800"/>
          </a:xfrm>
          <a:prstGeom prst="rect">
            <a:avLst/>
          </a:prstGeom>
        </p:spPr>
        <p:txBody>
          <a:bodyPr spcFirstLastPara="1" wrap="square" lIns="68575" tIns="34275" rIns="68575" bIns="34275" anchor="b" anchorCtr="0">
            <a:noAutofit/>
          </a:bodyPr>
          <a:lstStyle>
            <a:lvl1pPr lvl="0" rtl="0">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rtl="0">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30"/>
        <p:cNvGrpSpPr/>
        <p:nvPr/>
      </p:nvGrpSpPr>
      <p:grpSpPr>
        <a:xfrm>
          <a:off x="0" y="0"/>
          <a:ext cx="0" cy="0"/>
          <a:chOff x="0" y="0"/>
          <a:chExt cx="0" cy="0"/>
        </a:xfrm>
      </p:grpSpPr>
      <p:sp>
        <p:nvSpPr>
          <p:cNvPr id="431" name="Google Shape;431;p40"/>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lvl1pPr lvl="0" rtl="0">
              <a:spcBef>
                <a:spcPts val="0"/>
              </a:spcBef>
              <a:spcAft>
                <a:spcPts val="0"/>
              </a:spcAft>
              <a:buSzPts val="27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32" name="Google Shape;432;p4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33" name="Google Shape;433;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434"/>
        <p:cNvGrpSpPr/>
        <p:nvPr/>
      </p:nvGrpSpPr>
      <p:grpSpPr>
        <a:xfrm>
          <a:off x="0" y="0"/>
          <a:ext cx="0" cy="0"/>
          <a:chOff x="0" y="0"/>
          <a:chExt cx="0" cy="0"/>
        </a:xfrm>
      </p:grpSpPr>
      <p:sp>
        <p:nvSpPr>
          <p:cNvPr id="435" name="Google Shape;435;p41"/>
          <p:cNvSpPr txBox="1">
            <a:spLocks noGrp="1"/>
          </p:cNvSpPr>
          <p:nvPr>
            <p:ph type="body" idx="1"/>
          </p:nvPr>
        </p:nvSpPr>
        <p:spPr>
          <a:xfrm>
            <a:off x="450001" y="843558"/>
            <a:ext cx="8262600" cy="3942600"/>
          </a:xfrm>
          <a:prstGeom prst="rect">
            <a:avLst/>
          </a:prstGeom>
          <a:noFill/>
          <a:ln>
            <a:noFill/>
          </a:ln>
        </p:spPr>
        <p:txBody>
          <a:bodyPr spcFirstLastPara="1" wrap="square" lIns="91425" tIns="45700" rIns="91425" bIns="45700" anchor="t" anchorCtr="0">
            <a:normAutofit/>
          </a:bodyPr>
          <a:lstStyle>
            <a:lvl1pPr marL="457200" lvl="0" indent="-377190" algn="l" rtl="0">
              <a:spcBef>
                <a:spcPts val="390"/>
              </a:spcBef>
              <a:spcAft>
                <a:spcPts val="0"/>
              </a:spcAft>
              <a:buClr>
                <a:schemeClr val="dk1"/>
              </a:buClr>
              <a:buSzPts val="2340"/>
              <a:buChar char="●"/>
              <a:defRPr sz="1950">
                <a:latin typeface="Arial"/>
                <a:ea typeface="Arial"/>
                <a:cs typeface="Arial"/>
                <a:sym typeface="Arial"/>
              </a:defRPr>
            </a:lvl1pPr>
            <a:lvl2pPr marL="914400" lvl="1" indent="-342900" algn="l" rtl="0">
              <a:spcBef>
                <a:spcPts val="360"/>
              </a:spcBef>
              <a:spcAft>
                <a:spcPts val="0"/>
              </a:spcAft>
              <a:buClr>
                <a:schemeClr val="dk1"/>
              </a:buClr>
              <a:buSzPts val="1800"/>
              <a:buChar char="○"/>
              <a:defRPr sz="1800">
                <a:latin typeface="Arial"/>
                <a:ea typeface="Arial"/>
                <a:cs typeface="Arial"/>
                <a:sym typeface="Arial"/>
              </a:defRPr>
            </a:lvl2pPr>
            <a:lvl3pPr marL="1371600" lvl="2" indent="-323850" algn="l" rtl="0">
              <a:spcBef>
                <a:spcPts val="300"/>
              </a:spcBef>
              <a:spcAft>
                <a:spcPts val="0"/>
              </a:spcAft>
              <a:buClr>
                <a:schemeClr val="dk1"/>
              </a:buClr>
              <a:buSzPts val="1500"/>
              <a:buChar char="■"/>
              <a:defRPr sz="1500">
                <a:latin typeface="Arial"/>
                <a:ea typeface="Arial"/>
                <a:cs typeface="Arial"/>
                <a:sym typeface="Arial"/>
              </a:defRPr>
            </a:lvl3pPr>
            <a:lvl4pPr marL="1828800" lvl="3" indent="-323850" algn="l" rtl="0">
              <a:spcBef>
                <a:spcPts val="300"/>
              </a:spcBef>
              <a:spcAft>
                <a:spcPts val="0"/>
              </a:spcAft>
              <a:buClr>
                <a:schemeClr val="dk1"/>
              </a:buClr>
              <a:buSzPts val="1500"/>
              <a:buChar char="●"/>
              <a:defRPr>
                <a:latin typeface="Arial"/>
                <a:ea typeface="Arial"/>
                <a:cs typeface="Arial"/>
                <a:sym typeface="Arial"/>
              </a:defRPr>
            </a:lvl4pPr>
            <a:lvl5pPr marL="2286000" lvl="4" indent="-323850" algn="l" rtl="0">
              <a:spcBef>
                <a:spcPts val="300"/>
              </a:spcBef>
              <a:spcAft>
                <a:spcPts val="0"/>
              </a:spcAft>
              <a:buClr>
                <a:schemeClr val="dk1"/>
              </a:buClr>
              <a:buSzPts val="1500"/>
              <a:buChar char="○"/>
              <a:defRPr>
                <a:latin typeface="Arial"/>
                <a:ea typeface="Arial"/>
                <a:cs typeface="Arial"/>
                <a:sym typeface="Arial"/>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cxnSp>
        <p:nvCxnSpPr>
          <p:cNvPr id="436" name="Google Shape;436;p41"/>
          <p:cNvCxnSpPr/>
          <p:nvPr/>
        </p:nvCxnSpPr>
        <p:spPr>
          <a:xfrm>
            <a:off x="0" y="675000"/>
            <a:ext cx="9144000" cy="0"/>
          </a:xfrm>
          <a:prstGeom prst="straightConnector1">
            <a:avLst/>
          </a:prstGeom>
          <a:noFill/>
          <a:ln w="28575" cap="flat" cmpd="sng">
            <a:solidFill>
              <a:srgbClr val="CF005F"/>
            </a:solidFill>
            <a:prstDash val="solid"/>
            <a:round/>
            <a:headEnd type="none" w="sm" len="sm"/>
            <a:tailEnd type="none" w="sm" len="sm"/>
          </a:ln>
        </p:spPr>
      </p:cxnSp>
      <p:sp>
        <p:nvSpPr>
          <p:cNvPr id="437" name="Google Shape;437;p41"/>
          <p:cNvSpPr txBox="1">
            <a:spLocks noGrp="1"/>
          </p:cNvSpPr>
          <p:nvPr>
            <p:ph type="title"/>
          </p:nvPr>
        </p:nvSpPr>
        <p:spPr>
          <a:xfrm>
            <a:off x="450000" y="87474"/>
            <a:ext cx="8226600" cy="540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chemeClr val="dk1"/>
              </a:buClr>
              <a:buSzPts val="18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38" name="Google Shape;438;p41"/>
          <p:cNvPicPr preferRelativeResize="0"/>
          <p:nvPr/>
        </p:nvPicPr>
        <p:blipFill rotWithShape="1">
          <a:blip r:embed="rId2">
            <a:alphaModFix/>
          </a:blip>
          <a:srcRect/>
          <a:stretch/>
        </p:blipFill>
        <p:spPr>
          <a:xfrm>
            <a:off x="8686800" y="324000"/>
            <a:ext cx="342900" cy="342900"/>
          </a:xfrm>
          <a:prstGeom prst="rect">
            <a:avLst/>
          </a:prstGeom>
          <a:noFill/>
          <a:ln>
            <a:noFill/>
          </a:ln>
        </p:spPr>
      </p:pic>
      <p:sp>
        <p:nvSpPr>
          <p:cNvPr id="439" name="Google Shape;439;p41"/>
          <p:cNvSpPr/>
          <p:nvPr/>
        </p:nvSpPr>
        <p:spPr>
          <a:xfrm flipH="1">
            <a:off x="-450000" y="0"/>
            <a:ext cx="900000" cy="675000"/>
          </a:xfrm>
          <a:prstGeom prst="chord">
            <a:avLst>
              <a:gd name="adj1" fmla="val 5395707"/>
              <a:gd name="adj2" fmla="val 162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0">
              <a:solidFill>
                <a:schemeClr val="lt1"/>
              </a:solidFill>
              <a:latin typeface="Arial"/>
              <a:ea typeface="Arial"/>
              <a:cs typeface="Arial"/>
              <a:sym typeface="Arial"/>
            </a:endParaRPr>
          </a:p>
        </p:txBody>
      </p:sp>
      <p:sp>
        <p:nvSpPr>
          <p:cNvPr id="440" name="Google Shape;440;p41"/>
          <p:cNvSpPr txBox="1"/>
          <p:nvPr/>
        </p:nvSpPr>
        <p:spPr>
          <a:xfrm>
            <a:off x="-180528" y="33468"/>
            <a:ext cx="576000" cy="594000"/>
          </a:xfrm>
          <a:prstGeom prst="rect">
            <a:avLst/>
          </a:prstGeom>
          <a:noFill/>
          <a:ln>
            <a:noFill/>
          </a:ln>
        </p:spPr>
        <p:txBody>
          <a:bodyPr spcFirstLastPara="1" wrap="square" lIns="91425" tIns="45700" rIns="91425" bIns="45700" anchor="ctr" anchorCtr="0">
            <a:noAutofit/>
          </a:bodyPr>
          <a:lstStyle/>
          <a:p>
            <a:pPr marL="0" marR="0" lvl="0" indent="0" algn="r" rtl="0">
              <a:lnSpc>
                <a:spcPct val="150000"/>
              </a:lnSpc>
              <a:spcBef>
                <a:spcPts val="0"/>
              </a:spcBef>
              <a:spcAft>
                <a:spcPts val="0"/>
              </a:spcAft>
              <a:buNone/>
            </a:pPr>
            <a:fld id="{00000000-1234-1234-1234-123412341234}" type="slidenum">
              <a:rPr lang="en" sz="900">
                <a:solidFill>
                  <a:schemeClr val="lt1"/>
                </a:solidFill>
                <a:latin typeface="Arial"/>
                <a:ea typeface="Arial"/>
                <a:cs typeface="Arial"/>
                <a:sym typeface="Arial"/>
              </a:rPr>
              <a:t>‹#›</a:t>
            </a:fld>
            <a:endParaRPr sz="900">
              <a:solidFill>
                <a:schemeClr val="lt1"/>
              </a:solidFill>
              <a:latin typeface="Arial"/>
              <a:ea typeface="Arial"/>
              <a:cs typeface="Arial"/>
              <a:sym typeface="Arial"/>
            </a:endParaRPr>
          </a:p>
          <a:p>
            <a:pPr marL="0" marR="0" lvl="0" indent="0" algn="r" rtl="0">
              <a:lnSpc>
                <a:spcPct val="150000"/>
              </a:lnSpc>
              <a:spcBef>
                <a:spcPts val="0"/>
              </a:spcBef>
              <a:spcAft>
                <a:spcPts val="0"/>
              </a:spcAft>
              <a:buNone/>
            </a:pPr>
            <a:r>
              <a:rPr lang="en" sz="900">
                <a:solidFill>
                  <a:srgbClr val="D8D8D8"/>
                </a:solidFill>
                <a:latin typeface="Arial"/>
                <a:ea typeface="Arial"/>
                <a:cs typeface="Arial"/>
                <a:sym typeface="Arial"/>
              </a:rPr>
              <a:t>15</a:t>
            </a:r>
            <a:endParaRPr/>
          </a:p>
        </p:txBody>
      </p:sp>
      <p:cxnSp>
        <p:nvCxnSpPr>
          <p:cNvPr id="441" name="Google Shape;441;p41"/>
          <p:cNvCxnSpPr>
            <a:stCxn id="439" idx="2"/>
          </p:cNvCxnSpPr>
          <p:nvPr/>
        </p:nvCxnSpPr>
        <p:spPr>
          <a:xfrm>
            <a:off x="-211" y="337500"/>
            <a:ext cx="450000" cy="0"/>
          </a:xfrm>
          <a:prstGeom prst="straightConnector1">
            <a:avLst/>
          </a:prstGeom>
          <a:noFill/>
          <a:ln w="9525" cap="flat" cmpd="sng">
            <a:solidFill>
              <a:srgbClr val="F9F9F9"/>
            </a:solidFill>
            <a:prstDash val="solid"/>
            <a:round/>
            <a:headEnd type="none" w="sm" len="sm"/>
            <a:tailEnd type="none" w="sm" len="sm"/>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442"/>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443"/>
        <p:cNvGrpSpPr/>
        <p:nvPr/>
      </p:nvGrpSpPr>
      <p:grpSpPr>
        <a:xfrm>
          <a:off x="0" y="0"/>
          <a:ext cx="0" cy="0"/>
          <a:chOff x="0" y="0"/>
          <a:chExt cx="0" cy="0"/>
        </a:xfrm>
      </p:grpSpPr>
      <p:sp>
        <p:nvSpPr>
          <p:cNvPr id="444" name="Google Shape;444;p43"/>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lvl1pPr lvl="0" rtl="0">
              <a:spcBef>
                <a:spcPts val="0"/>
              </a:spcBef>
              <a:spcAft>
                <a:spcPts val="0"/>
              </a:spcAft>
              <a:buSzPts val="27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45" name="Google Shape;445;p4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46" name="Google Shape;446;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wo columns" type="twoColTx">
  <p:cSld name="1_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1306920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dk2"/>
        </a:solidFill>
        <a:effectLst/>
      </p:bgPr>
    </p:bg>
    <p:spTree>
      <p:nvGrpSpPr>
        <p:cNvPr id="1" name="Shape 663"/>
        <p:cNvGrpSpPr/>
        <p:nvPr/>
      </p:nvGrpSpPr>
      <p:grpSpPr>
        <a:xfrm>
          <a:off x="0" y="0"/>
          <a:ext cx="0" cy="0"/>
          <a:chOff x="0" y="0"/>
          <a:chExt cx="0" cy="0"/>
        </a:xfrm>
      </p:grpSpPr>
      <p:sp>
        <p:nvSpPr>
          <p:cNvPr id="664" name="Google Shape;664;p85"/>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65" name="Google Shape;665;p85"/>
          <p:cNvSpPr txBox="1">
            <a:spLocks noGrp="1"/>
          </p:cNvSpPr>
          <p:nvPr>
            <p:ph type="ctrTitle"/>
          </p:nvPr>
        </p:nvSpPr>
        <p:spPr>
          <a:xfrm>
            <a:off x="317809" y="1154296"/>
            <a:ext cx="8452200" cy="692100"/>
          </a:xfrm>
          <a:prstGeom prst="rect">
            <a:avLst/>
          </a:prstGeom>
          <a:noFill/>
          <a:ln>
            <a:noFill/>
          </a:ln>
        </p:spPr>
        <p:txBody>
          <a:bodyPr spcFirstLastPara="1" wrap="square" lIns="68575" tIns="34275" rIns="68575" bIns="34275" anchor="b" anchorCtr="0">
            <a:spAutoFit/>
          </a:bodyPr>
          <a:lstStyle>
            <a:lvl1pPr marR="0" lvl="0" algn="l">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66" name="Google Shape;666;p85"/>
          <p:cNvSpPr txBox="1">
            <a:spLocks noGrp="1"/>
          </p:cNvSpPr>
          <p:nvPr>
            <p:ph type="subTitle" idx="1"/>
          </p:nvPr>
        </p:nvSpPr>
        <p:spPr>
          <a:xfrm>
            <a:off x="394000" y="1887525"/>
            <a:ext cx="8452200" cy="393900"/>
          </a:xfrm>
          <a:prstGeom prst="rect">
            <a:avLst/>
          </a:prstGeom>
          <a:noFill/>
          <a:ln>
            <a:noFill/>
          </a:ln>
        </p:spPr>
        <p:txBody>
          <a:bodyPr spcFirstLastPara="1" wrap="square" lIns="0" tIns="0" rIns="0" bIns="0" anchor="t" anchorCtr="0">
            <a:spAutoFit/>
          </a:bodyPr>
          <a:lstStyle>
            <a:lvl1pPr marR="0" lvl="0" algn="l">
              <a:lnSpc>
                <a:spcPct val="90000"/>
              </a:lnSpc>
              <a:spcBef>
                <a:spcPts val="800"/>
              </a:spcBef>
              <a:spcAft>
                <a:spcPts val="0"/>
              </a:spcAft>
              <a:buClr>
                <a:schemeClr val="accent1"/>
              </a:buClr>
              <a:buSzPts val="2100"/>
              <a:buFont typeface="Arial"/>
              <a:buNone/>
              <a:defRPr sz="2100" b="0" i="0" u="none" strike="noStrike" cap="none">
                <a:solidFill>
                  <a:schemeClr val="lt1"/>
                </a:solidFill>
                <a:latin typeface="Century Gothic"/>
                <a:ea typeface="Century Gothic"/>
                <a:cs typeface="Century Gothic"/>
                <a:sym typeface="Century Gothic"/>
              </a:defRPr>
            </a:lvl1pPr>
            <a:lvl2pPr marR="0" lvl="1" algn="ctr">
              <a:lnSpc>
                <a:spcPct val="90000"/>
              </a:lnSpc>
              <a:spcBef>
                <a:spcPts val="400"/>
              </a:spcBef>
              <a:spcAft>
                <a:spcPts val="0"/>
              </a:spcAft>
              <a:buClr>
                <a:schemeClr val="accent1"/>
              </a:buClr>
              <a:buSzPts val="1500"/>
              <a:buFont typeface="Arial"/>
              <a:buNone/>
              <a:defRPr sz="1500" b="0" i="0" u="none" strike="noStrike" cap="none">
                <a:solidFill>
                  <a:schemeClr val="dk1"/>
                </a:solidFill>
                <a:latin typeface="Century Gothic"/>
                <a:ea typeface="Century Gothic"/>
                <a:cs typeface="Century Gothic"/>
                <a:sym typeface="Century Gothic"/>
              </a:defRPr>
            </a:lvl2pPr>
            <a:lvl3pPr marR="0" lvl="2" algn="ctr">
              <a:lnSpc>
                <a:spcPct val="90000"/>
              </a:lnSpc>
              <a:spcBef>
                <a:spcPts val="4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3pPr>
            <a:lvl4pPr marR="0" lvl="3" algn="ctr">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4pPr>
            <a:lvl5pPr marR="0" lvl="4" algn="ctr">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pic>
        <p:nvPicPr>
          <p:cNvPr id="667" name="Google Shape;667;p85"/>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2093199751"/>
      </p:ext>
    </p:extLst>
  </p:cSld>
  <p:clrMapOvr>
    <a:masterClrMapping/>
  </p:clrMapOvr>
  <p:extLst>
    <p:ext uri="{DCECCB84-F9BA-43D5-87BE-67443E8EF086}">
      <p15:sldGuideLst xmlns:p15="http://schemas.microsoft.com/office/powerpoint/2012/main">
        <p15:guide id="1" orient="horz" pos="3132">
          <p15:clr>
            <a:srgbClr val="FBAE40"/>
          </p15:clr>
        </p15:guide>
        <p15:guide id="2" pos="216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 Light" type="obj">
  <p:cSld name="Text - Light">
    <p:spTree>
      <p:nvGrpSpPr>
        <p:cNvPr id="1" name="Shape 668"/>
        <p:cNvGrpSpPr/>
        <p:nvPr/>
      </p:nvGrpSpPr>
      <p:grpSpPr>
        <a:xfrm>
          <a:off x="0" y="0"/>
          <a:ext cx="0" cy="0"/>
          <a:chOff x="0" y="0"/>
          <a:chExt cx="0" cy="0"/>
        </a:xfrm>
      </p:grpSpPr>
      <p:sp>
        <p:nvSpPr>
          <p:cNvPr id="669" name="Google Shape;669;p86"/>
          <p:cNvSpPr txBox="1">
            <a:spLocks noGrp="1"/>
          </p:cNvSpPr>
          <p:nvPr>
            <p:ph type="title"/>
          </p:nvPr>
        </p:nvSpPr>
        <p:spPr>
          <a:xfrm>
            <a:off x="242453" y="242906"/>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0" name="Google Shape;670;p86"/>
          <p:cNvSpPr txBox="1">
            <a:spLocks noGrp="1"/>
          </p:cNvSpPr>
          <p:nvPr>
            <p:ph type="body" idx="1"/>
          </p:nvPr>
        </p:nvSpPr>
        <p:spPr>
          <a:xfrm>
            <a:off x="531050" y="1023175"/>
            <a:ext cx="7161000" cy="3202500"/>
          </a:xfrm>
          <a:prstGeom prst="rect">
            <a:avLst/>
          </a:prstGeom>
          <a:noFill/>
          <a:ln>
            <a:noFill/>
          </a:ln>
        </p:spPr>
        <p:txBody>
          <a:bodyPr spcFirstLastPara="1" wrap="square" lIns="91425" tIns="91425" rIns="91425" bIns="91425" anchor="t" anchorCtr="0">
            <a:noAutofit/>
          </a:bodyPr>
          <a:lstStyle>
            <a:lvl1pPr marL="457200" lvl="0" indent="-36195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Tree>
    <p:extLst>
      <p:ext uri="{BB962C8B-B14F-4D97-AF65-F5344CB8AC3E}">
        <p14:creationId xmlns:p14="http://schemas.microsoft.com/office/powerpoint/2010/main" val="1979845403"/>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 Light">
  <p:cSld name="Title Only - Light">
    <p:spTree>
      <p:nvGrpSpPr>
        <p:cNvPr id="1" name="Shape 671"/>
        <p:cNvGrpSpPr/>
        <p:nvPr/>
      </p:nvGrpSpPr>
      <p:grpSpPr>
        <a:xfrm>
          <a:off x="0" y="0"/>
          <a:ext cx="0" cy="0"/>
          <a:chOff x="0" y="0"/>
          <a:chExt cx="0" cy="0"/>
        </a:xfrm>
      </p:grpSpPr>
      <p:sp>
        <p:nvSpPr>
          <p:cNvPr id="672" name="Google Shape;672;p87"/>
          <p:cNvSpPr txBox="1">
            <a:spLocks noGrp="1"/>
          </p:cNvSpPr>
          <p:nvPr>
            <p:ph type="title"/>
          </p:nvPr>
        </p:nvSpPr>
        <p:spPr>
          <a:xfrm>
            <a:off x="242453" y="242906"/>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Tree>
    <p:extLst>
      <p:ext uri="{BB962C8B-B14F-4D97-AF65-F5344CB8AC3E}">
        <p14:creationId xmlns:p14="http://schemas.microsoft.com/office/powerpoint/2010/main" val="2355460560"/>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xt - Banner">
  <p:cSld name="Text - Banner">
    <p:spTree>
      <p:nvGrpSpPr>
        <p:cNvPr id="1" name="Shape 673"/>
        <p:cNvGrpSpPr/>
        <p:nvPr/>
      </p:nvGrpSpPr>
      <p:grpSpPr>
        <a:xfrm>
          <a:off x="0" y="0"/>
          <a:ext cx="0" cy="0"/>
          <a:chOff x="0" y="0"/>
          <a:chExt cx="0" cy="0"/>
        </a:xfrm>
      </p:grpSpPr>
      <p:sp>
        <p:nvSpPr>
          <p:cNvPr id="674" name="Google Shape;674;p88"/>
          <p:cNvSpPr txBox="1">
            <a:spLocks noGrp="1"/>
          </p:cNvSpPr>
          <p:nvPr>
            <p:ph type="title"/>
          </p:nvPr>
        </p:nvSpPr>
        <p:spPr>
          <a:xfrm>
            <a:off x="246888" y="246888"/>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5" name="Google Shape;675;p88"/>
          <p:cNvSpPr txBox="1">
            <a:spLocks noGrp="1"/>
          </p:cNvSpPr>
          <p:nvPr>
            <p:ph type="body" idx="1"/>
          </p:nvPr>
        </p:nvSpPr>
        <p:spPr>
          <a:xfrm>
            <a:off x="531050" y="1023175"/>
            <a:ext cx="7161000" cy="3202500"/>
          </a:xfrm>
          <a:prstGeom prst="rect">
            <a:avLst/>
          </a:prstGeom>
          <a:noFill/>
          <a:ln>
            <a:noFill/>
          </a:ln>
        </p:spPr>
        <p:txBody>
          <a:bodyPr spcFirstLastPara="1" wrap="square" lIns="91425" tIns="91425" rIns="91425" bIns="91425" anchor="t" anchorCtr="0">
            <a:noAutofit/>
          </a:bodyPr>
          <a:lstStyle>
            <a:lvl1pPr marL="457200" lvl="0" indent="-36195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676" name="Google Shape;676;p88"/>
          <p:cNvSpPr/>
          <p:nvPr/>
        </p:nvSpPr>
        <p:spPr>
          <a:xfrm>
            <a:off x="0" y="4770375"/>
            <a:ext cx="9144000" cy="3732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pic>
        <p:nvPicPr>
          <p:cNvPr id="677" name="Google Shape;677;p88"/>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4093696338"/>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 Banner">
  <p:cSld name="Title Only - Banner">
    <p:spTree>
      <p:nvGrpSpPr>
        <p:cNvPr id="1" name="Shape 678"/>
        <p:cNvGrpSpPr/>
        <p:nvPr/>
      </p:nvGrpSpPr>
      <p:grpSpPr>
        <a:xfrm>
          <a:off x="0" y="0"/>
          <a:ext cx="0" cy="0"/>
          <a:chOff x="0" y="0"/>
          <a:chExt cx="0" cy="0"/>
        </a:xfrm>
      </p:grpSpPr>
      <p:sp>
        <p:nvSpPr>
          <p:cNvPr id="679" name="Google Shape;679;p89"/>
          <p:cNvSpPr txBox="1">
            <a:spLocks noGrp="1"/>
          </p:cNvSpPr>
          <p:nvPr>
            <p:ph type="title"/>
          </p:nvPr>
        </p:nvSpPr>
        <p:spPr>
          <a:xfrm>
            <a:off x="246888" y="246888"/>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80" name="Google Shape;680;p89"/>
          <p:cNvSpPr/>
          <p:nvPr/>
        </p:nvSpPr>
        <p:spPr>
          <a:xfrm>
            <a:off x="0" y="4770375"/>
            <a:ext cx="9144000" cy="3732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pic>
        <p:nvPicPr>
          <p:cNvPr id="681" name="Google Shape;681;p89"/>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4191534340"/>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Navy" type="secHead">
  <p:cSld name="Section Header Navy">
    <p:bg>
      <p:bgPr>
        <a:solidFill>
          <a:schemeClr val="dk2"/>
        </a:solidFill>
        <a:effectLst/>
      </p:bgPr>
    </p:bg>
    <p:spTree>
      <p:nvGrpSpPr>
        <p:cNvPr id="1" name="Shape 682"/>
        <p:cNvGrpSpPr/>
        <p:nvPr/>
      </p:nvGrpSpPr>
      <p:grpSpPr>
        <a:xfrm>
          <a:off x="0" y="0"/>
          <a:ext cx="0" cy="0"/>
          <a:chOff x="0" y="0"/>
          <a:chExt cx="0" cy="0"/>
        </a:xfrm>
      </p:grpSpPr>
      <p:sp>
        <p:nvSpPr>
          <p:cNvPr id="683" name="Google Shape;683;p90"/>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84" name="Google Shape;684;p90"/>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85" name="Google Shape;685;p90"/>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rgbClr val="FFFFFF"/>
                </a:solidFill>
                <a:latin typeface="Century Gothic"/>
                <a:ea typeface="Century Gothic"/>
                <a:cs typeface="Century Gothic"/>
                <a:sym typeface="Century Gothic"/>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pic>
        <p:nvPicPr>
          <p:cNvPr id="686" name="Google Shape;686;p90"/>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2216833594"/>
      </p:ext>
    </p:extLst>
  </p:cSld>
  <p:clrMapOvr>
    <a:masterClrMapping/>
  </p:clrMapOvr>
  <p:extLst>
    <p:ext uri="{DCECCB84-F9BA-43D5-87BE-67443E8EF086}">
      <p15:sldGuideLst xmlns:p15="http://schemas.microsoft.com/office/powerpoint/2012/main">
        <p15:guide id="1" orient="horz" pos="2484">
          <p15:clr>
            <a:srgbClr val="FBAE40"/>
          </p15:clr>
        </p15:guide>
        <p15:guide id="2" pos="2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Header Moss">
  <p:cSld name="Section Header Moss">
    <p:bg>
      <p:bgPr>
        <a:solidFill>
          <a:schemeClr val="accent2"/>
        </a:solidFill>
        <a:effectLst/>
      </p:bgPr>
    </p:bg>
    <p:spTree>
      <p:nvGrpSpPr>
        <p:cNvPr id="1" name="Shape 687"/>
        <p:cNvGrpSpPr/>
        <p:nvPr/>
      </p:nvGrpSpPr>
      <p:grpSpPr>
        <a:xfrm>
          <a:off x="0" y="0"/>
          <a:ext cx="0" cy="0"/>
          <a:chOff x="0" y="0"/>
          <a:chExt cx="0" cy="0"/>
        </a:xfrm>
      </p:grpSpPr>
      <p:sp>
        <p:nvSpPr>
          <p:cNvPr id="688" name="Google Shape;688;p91"/>
          <p:cNvSpPr/>
          <p:nvPr/>
        </p:nvSpPr>
        <p:spPr>
          <a:xfrm>
            <a:off x="0" y="4218710"/>
            <a:ext cx="9144000" cy="9249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89" name="Google Shape;689;p91"/>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90" name="Google Shape;690;p91"/>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rgbClr val="FFFFFF"/>
                </a:solidFill>
                <a:latin typeface="Century Gothic"/>
                <a:ea typeface="Century Gothic"/>
                <a:cs typeface="Century Gothic"/>
                <a:sym typeface="Century Gothic"/>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pic>
        <p:nvPicPr>
          <p:cNvPr id="691" name="Google Shape;691;p91"/>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5481781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Sea Green">
  <p:cSld name="Section Header Sea Green">
    <p:bg>
      <p:bgPr>
        <a:solidFill>
          <a:schemeClr val="accent3"/>
        </a:solidFill>
        <a:effectLst/>
      </p:bgPr>
    </p:bg>
    <p:spTree>
      <p:nvGrpSpPr>
        <p:cNvPr id="1" name="Shape 692"/>
        <p:cNvGrpSpPr/>
        <p:nvPr/>
      </p:nvGrpSpPr>
      <p:grpSpPr>
        <a:xfrm>
          <a:off x="0" y="0"/>
          <a:ext cx="0" cy="0"/>
          <a:chOff x="0" y="0"/>
          <a:chExt cx="0" cy="0"/>
        </a:xfrm>
      </p:grpSpPr>
      <p:sp>
        <p:nvSpPr>
          <p:cNvPr id="693" name="Google Shape;693;p92"/>
          <p:cNvSpPr/>
          <p:nvPr/>
        </p:nvSpPr>
        <p:spPr>
          <a:xfrm>
            <a:off x="0" y="4218710"/>
            <a:ext cx="9144000" cy="9249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94" name="Google Shape;694;p92"/>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95" name="Google Shape;695;p92"/>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rgbClr val="FFFFFF"/>
                </a:solidFill>
                <a:latin typeface="Century Gothic"/>
                <a:ea typeface="Century Gothic"/>
                <a:cs typeface="Century Gothic"/>
                <a:sym typeface="Century Gothic"/>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pic>
        <p:nvPicPr>
          <p:cNvPr id="696" name="Google Shape;696;p92"/>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12168095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Coral">
  <p:cSld name="Section Header Coral">
    <p:bg>
      <p:bgPr>
        <a:solidFill>
          <a:schemeClr val="accent4"/>
        </a:solidFill>
        <a:effectLst/>
      </p:bgPr>
    </p:bg>
    <p:spTree>
      <p:nvGrpSpPr>
        <p:cNvPr id="1" name="Shape 697"/>
        <p:cNvGrpSpPr/>
        <p:nvPr/>
      </p:nvGrpSpPr>
      <p:grpSpPr>
        <a:xfrm>
          <a:off x="0" y="0"/>
          <a:ext cx="0" cy="0"/>
          <a:chOff x="0" y="0"/>
          <a:chExt cx="0" cy="0"/>
        </a:xfrm>
      </p:grpSpPr>
      <p:sp>
        <p:nvSpPr>
          <p:cNvPr id="698" name="Google Shape;698;p93"/>
          <p:cNvSpPr/>
          <p:nvPr/>
        </p:nvSpPr>
        <p:spPr>
          <a:xfrm>
            <a:off x="0" y="4218710"/>
            <a:ext cx="9144000" cy="9249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99" name="Google Shape;699;p93"/>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00" name="Google Shape;700;p93"/>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rgbClr val="FFFFFF"/>
                </a:solidFill>
                <a:latin typeface="Century Gothic"/>
                <a:ea typeface="Century Gothic"/>
                <a:cs typeface="Century Gothic"/>
                <a:sym typeface="Century Gothic"/>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pic>
        <p:nvPicPr>
          <p:cNvPr id="701" name="Google Shape;701;p93"/>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9910331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Gold">
  <p:cSld name="Section Header Gold">
    <p:bg>
      <p:bgPr>
        <a:solidFill>
          <a:schemeClr val="lt2"/>
        </a:solidFill>
        <a:effectLst/>
      </p:bgPr>
    </p:bg>
    <p:spTree>
      <p:nvGrpSpPr>
        <p:cNvPr id="1" name="Shape 702"/>
        <p:cNvGrpSpPr/>
        <p:nvPr/>
      </p:nvGrpSpPr>
      <p:grpSpPr>
        <a:xfrm>
          <a:off x="0" y="0"/>
          <a:ext cx="0" cy="0"/>
          <a:chOff x="0" y="0"/>
          <a:chExt cx="0" cy="0"/>
        </a:xfrm>
      </p:grpSpPr>
      <p:sp>
        <p:nvSpPr>
          <p:cNvPr id="703" name="Google Shape;703;p94"/>
          <p:cNvSpPr/>
          <p:nvPr/>
        </p:nvSpPr>
        <p:spPr>
          <a:xfrm>
            <a:off x="0" y="4218710"/>
            <a:ext cx="9144000" cy="9249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704" name="Google Shape;704;p94"/>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SzPts val="2700"/>
              <a:buFont typeface="Century Gothic"/>
              <a:buNone/>
              <a:defRPr sz="2700" b="1" i="0" u="none" strike="noStrike" cap="none">
                <a:latin typeface="Century Gothic"/>
                <a:ea typeface="Century Gothic"/>
                <a:cs typeface="Century Gothic"/>
                <a:sym typeface="Century Gothic"/>
              </a:defRPr>
            </a:lvl1pPr>
            <a:lvl2pPr lvl="1">
              <a:spcBef>
                <a:spcPts val="0"/>
              </a:spcBef>
              <a:spcAft>
                <a:spcPts val="0"/>
              </a:spcAft>
              <a:buClr>
                <a:schemeClr val="dk2"/>
              </a:buClr>
              <a:buSzPts val="1100"/>
              <a:buNone/>
              <a:defRPr sz="1400">
                <a:solidFill>
                  <a:schemeClr val="dk2"/>
                </a:solidFill>
              </a:defRPr>
            </a:lvl2pPr>
            <a:lvl3pPr lvl="2">
              <a:spcBef>
                <a:spcPts val="0"/>
              </a:spcBef>
              <a:spcAft>
                <a:spcPts val="0"/>
              </a:spcAft>
              <a:buClr>
                <a:schemeClr val="dk2"/>
              </a:buClr>
              <a:buSzPts val="1100"/>
              <a:buNone/>
              <a:defRPr sz="1400">
                <a:solidFill>
                  <a:schemeClr val="dk2"/>
                </a:solidFill>
              </a:defRPr>
            </a:lvl3pPr>
            <a:lvl4pPr lvl="3">
              <a:spcBef>
                <a:spcPts val="0"/>
              </a:spcBef>
              <a:spcAft>
                <a:spcPts val="0"/>
              </a:spcAft>
              <a:buClr>
                <a:schemeClr val="dk2"/>
              </a:buClr>
              <a:buSzPts val="1100"/>
              <a:buNone/>
              <a:defRPr sz="1400">
                <a:solidFill>
                  <a:schemeClr val="dk2"/>
                </a:solidFill>
              </a:defRPr>
            </a:lvl4pPr>
            <a:lvl5pPr lvl="4">
              <a:spcBef>
                <a:spcPts val="0"/>
              </a:spcBef>
              <a:spcAft>
                <a:spcPts val="0"/>
              </a:spcAft>
              <a:buClr>
                <a:schemeClr val="dk2"/>
              </a:buClr>
              <a:buSzPts val="1100"/>
              <a:buNone/>
              <a:defRPr sz="1400">
                <a:solidFill>
                  <a:schemeClr val="dk2"/>
                </a:solidFill>
              </a:defRPr>
            </a:lvl5pPr>
            <a:lvl6pPr lvl="5">
              <a:spcBef>
                <a:spcPts val="0"/>
              </a:spcBef>
              <a:spcAft>
                <a:spcPts val="0"/>
              </a:spcAft>
              <a:buClr>
                <a:schemeClr val="dk2"/>
              </a:buClr>
              <a:buSzPts val="1100"/>
              <a:buNone/>
              <a:defRPr sz="1400">
                <a:solidFill>
                  <a:schemeClr val="dk2"/>
                </a:solidFill>
              </a:defRPr>
            </a:lvl6pPr>
            <a:lvl7pPr lvl="6">
              <a:spcBef>
                <a:spcPts val="0"/>
              </a:spcBef>
              <a:spcAft>
                <a:spcPts val="0"/>
              </a:spcAft>
              <a:buClr>
                <a:schemeClr val="dk2"/>
              </a:buClr>
              <a:buSzPts val="1100"/>
              <a:buNone/>
              <a:defRPr sz="1400">
                <a:solidFill>
                  <a:schemeClr val="dk2"/>
                </a:solidFill>
              </a:defRPr>
            </a:lvl7pPr>
            <a:lvl8pPr lvl="7">
              <a:spcBef>
                <a:spcPts val="0"/>
              </a:spcBef>
              <a:spcAft>
                <a:spcPts val="0"/>
              </a:spcAft>
              <a:buClr>
                <a:schemeClr val="dk2"/>
              </a:buClr>
              <a:buSzPts val="1100"/>
              <a:buNone/>
              <a:defRPr sz="1400">
                <a:solidFill>
                  <a:schemeClr val="dk2"/>
                </a:solidFill>
              </a:defRPr>
            </a:lvl8pPr>
            <a:lvl9pPr lvl="8">
              <a:spcBef>
                <a:spcPts val="0"/>
              </a:spcBef>
              <a:spcAft>
                <a:spcPts val="0"/>
              </a:spcAft>
              <a:buClr>
                <a:schemeClr val="dk2"/>
              </a:buClr>
              <a:buSzPts val="1100"/>
              <a:buNone/>
              <a:defRPr sz="1400">
                <a:solidFill>
                  <a:schemeClr val="dk2"/>
                </a:solidFill>
              </a:defRPr>
            </a:lvl9pPr>
          </a:lstStyle>
          <a:p>
            <a:endParaRPr/>
          </a:p>
        </p:txBody>
      </p:sp>
      <p:sp>
        <p:nvSpPr>
          <p:cNvPr id="705" name="Google Shape;705;p94"/>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chemeClr val="dk2"/>
                </a:solidFill>
                <a:latin typeface="Century Gothic"/>
                <a:ea typeface="Century Gothic"/>
                <a:cs typeface="Century Gothic"/>
                <a:sym typeface="Century Gothic"/>
              </a:defRPr>
            </a:lvl1pPr>
            <a:lvl2pPr lvl="1">
              <a:spcBef>
                <a:spcPts val="0"/>
              </a:spcBef>
              <a:spcAft>
                <a:spcPts val="0"/>
              </a:spcAft>
              <a:buNone/>
              <a:defRPr>
                <a:solidFill>
                  <a:schemeClr val="dk2"/>
                </a:solidFill>
              </a:defRPr>
            </a:lvl2pPr>
            <a:lvl3pPr lvl="2">
              <a:spcBef>
                <a:spcPts val="0"/>
              </a:spcBef>
              <a:spcAft>
                <a:spcPts val="0"/>
              </a:spcAft>
              <a:buNone/>
              <a:defRPr>
                <a:solidFill>
                  <a:schemeClr val="dk2"/>
                </a:solidFill>
              </a:defRPr>
            </a:lvl3pPr>
            <a:lvl4pPr lvl="3">
              <a:spcBef>
                <a:spcPts val="0"/>
              </a:spcBef>
              <a:spcAft>
                <a:spcPts val="0"/>
              </a:spcAft>
              <a:buNone/>
              <a:defRPr>
                <a:solidFill>
                  <a:schemeClr val="dk2"/>
                </a:solidFill>
              </a:defRPr>
            </a:lvl4pPr>
            <a:lvl5pPr lvl="4">
              <a:spcBef>
                <a:spcPts val="0"/>
              </a:spcBef>
              <a:spcAft>
                <a:spcPts val="0"/>
              </a:spcAft>
              <a:buNone/>
              <a:defRPr>
                <a:solidFill>
                  <a:schemeClr val="dk2"/>
                </a:solidFill>
              </a:defRPr>
            </a:lvl5pPr>
            <a:lvl6pPr lvl="5">
              <a:spcBef>
                <a:spcPts val="0"/>
              </a:spcBef>
              <a:spcAft>
                <a:spcPts val="0"/>
              </a:spcAft>
              <a:buNone/>
              <a:defRPr>
                <a:solidFill>
                  <a:schemeClr val="dk2"/>
                </a:solidFill>
              </a:defRPr>
            </a:lvl6pPr>
            <a:lvl7pPr lvl="6">
              <a:spcBef>
                <a:spcPts val="0"/>
              </a:spcBef>
              <a:spcAft>
                <a:spcPts val="0"/>
              </a:spcAft>
              <a:buNone/>
              <a:defRPr>
                <a:solidFill>
                  <a:schemeClr val="dk2"/>
                </a:solidFill>
              </a:defRPr>
            </a:lvl7pPr>
            <a:lvl8pPr lvl="7">
              <a:spcBef>
                <a:spcPts val="0"/>
              </a:spcBef>
              <a:spcAft>
                <a:spcPts val="0"/>
              </a:spcAft>
              <a:buNone/>
              <a:defRPr>
                <a:solidFill>
                  <a:schemeClr val="dk2"/>
                </a:solidFill>
              </a:defRPr>
            </a:lvl8pPr>
            <a:lvl9pPr lvl="8">
              <a:spcBef>
                <a:spcPts val="0"/>
              </a:spcBef>
              <a:spcAft>
                <a:spcPts val="0"/>
              </a:spcAft>
              <a:buNone/>
              <a:defRPr>
                <a:solidFill>
                  <a:schemeClr val="dk2"/>
                </a:solidFill>
              </a:defRPr>
            </a:lvl9pPr>
          </a:lstStyle>
          <a:p>
            <a:endParaRPr/>
          </a:p>
        </p:txBody>
      </p:sp>
      <p:pic>
        <p:nvPicPr>
          <p:cNvPr id="706" name="Google Shape;706;p94"/>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15145198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Header Aqua 1">
  <p:cSld name="Section Header Aqua 1">
    <p:bg>
      <p:bgPr>
        <a:solidFill>
          <a:schemeClr val="accent1"/>
        </a:solidFill>
        <a:effectLst/>
      </p:bgPr>
    </p:bg>
    <p:spTree>
      <p:nvGrpSpPr>
        <p:cNvPr id="1" name="Shape 707"/>
        <p:cNvGrpSpPr/>
        <p:nvPr/>
      </p:nvGrpSpPr>
      <p:grpSpPr>
        <a:xfrm>
          <a:off x="0" y="0"/>
          <a:ext cx="0" cy="0"/>
          <a:chOff x="0" y="0"/>
          <a:chExt cx="0" cy="0"/>
        </a:xfrm>
      </p:grpSpPr>
      <p:sp>
        <p:nvSpPr>
          <p:cNvPr id="708" name="Google Shape;708;p95"/>
          <p:cNvSpPr/>
          <p:nvPr/>
        </p:nvSpPr>
        <p:spPr>
          <a:xfrm>
            <a:off x="0" y="4218710"/>
            <a:ext cx="9144000" cy="924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709" name="Google Shape;709;p95"/>
          <p:cNvSpPr txBox="1">
            <a:spLocks noGrp="1"/>
          </p:cNvSpPr>
          <p:nvPr>
            <p:ph type="title"/>
          </p:nvPr>
        </p:nvSpPr>
        <p:spPr>
          <a:xfrm>
            <a:off x="776288" y="3222918"/>
            <a:ext cx="7886700" cy="865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10" name="Google Shape;710;p95"/>
          <p:cNvSpPr txBox="1">
            <a:spLocks noGrp="1"/>
          </p:cNvSpPr>
          <p:nvPr>
            <p:ph type="subTitle" idx="1"/>
          </p:nvPr>
        </p:nvSpPr>
        <p:spPr>
          <a:xfrm>
            <a:off x="805575" y="4052400"/>
            <a:ext cx="4675800" cy="430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rgbClr val="FFFFFF"/>
                </a:solidFill>
                <a:latin typeface="Century Gothic"/>
                <a:ea typeface="Century Gothic"/>
                <a:cs typeface="Century Gothic"/>
                <a:sym typeface="Century Gothic"/>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pic>
        <p:nvPicPr>
          <p:cNvPr id="711" name="Google Shape;711;p95"/>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37986880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712"/>
        <p:cNvGrpSpPr/>
        <p:nvPr/>
      </p:nvGrpSpPr>
      <p:grpSpPr>
        <a:xfrm>
          <a:off x="0" y="0"/>
          <a:ext cx="0" cy="0"/>
          <a:chOff x="0" y="0"/>
          <a:chExt cx="0" cy="0"/>
        </a:xfrm>
      </p:grpSpPr>
      <p:sp>
        <p:nvSpPr>
          <p:cNvPr id="713" name="Google Shape;713;p96"/>
          <p:cNvSpPr txBox="1">
            <a:spLocks noGrp="1"/>
          </p:cNvSpPr>
          <p:nvPr>
            <p:ph type="ctrTitle"/>
          </p:nvPr>
        </p:nvSpPr>
        <p:spPr>
          <a:xfrm>
            <a:off x="311708" y="744575"/>
            <a:ext cx="8520600" cy="2052600"/>
          </a:xfrm>
          <a:prstGeom prst="rect">
            <a:avLst/>
          </a:prstGeom>
        </p:spPr>
        <p:txBody>
          <a:bodyPr spcFirstLastPara="1" wrap="square" lIns="68575" tIns="34275" rIns="68575" bIns="3427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714" name="Google Shape;714;p9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6756570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 dark">
  <p:cSld name="Title slide - dark">
    <p:bg>
      <p:bgPr>
        <a:solidFill>
          <a:schemeClr val="dk2"/>
        </a:solidFill>
        <a:effectLst/>
      </p:bgPr>
    </p:bg>
    <p:spTree>
      <p:nvGrpSpPr>
        <p:cNvPr id="1" name="Shape 715"/>
        <p:cNvGrpSpPr/>
        <p:nvPr/>
      </p:nvGrpSpPr>
      <p:grpSpPr>
        <a:xfrm>
          <a:off x="0" y="0"/>
          <a:ext cx="0" cy="0"/>
          <a:chOff x="0" y="0"/>
          <a:chExt cx="0" cy="0"/>
        </a:xfrm>
      </p:grpSpPr>
      <p:sp>
        <p:nvSpPr>
          <p:cNvPr id="716" name="Google Shape;716;p97"/>
          <p:cNvSpPr txBox="1">
            <a:spLocks noGrp="1"/>
          </p:cNvSpPr>
          <p:nvPr>
            <p:ph type="ctrTitle"/>
          </p:nvPr>
        </p:nvSpPr>
        <p:spPr>
          <a:xfrm>
            <a:off x="311708" y="744575"/>
            <a:ext cx="8520600" cy="2052600"/>
          </a:xfrm>
          <a:prstGeom prst="rect">
            <a:avLst/>
          </a:prstGeom>
        </p:spPr>
        <p:txBody>
          <a:bodyPr spcFirstLastPara="1" wrap="square" lIns="68575" tIns="34275" rIns="68575" bIns="34275" anchor="b" anchorCtr="0">
            <a:noAutofit/>
          </a:bodyPr>
          <a:lstStyle>
            <a:lvl1pPr lvl="0" algn="ctr">
              <a:spcBef>
                <a:spcPts val="0"/>
              </a:spcBef>
              <a:spcAft>
                <a:spcPts val="0"/>
              </a:spcAft>
              <a:buClr>
                <a:schemeClr val="lt1"/>
              </a:buClr>
              <a:buSzPts val="5200"/>
              <a:buNone/>
              <a:defRPr sz="52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a:endParaRPr/>
          </a:p>
        </p:txBody>
      </p:sp>
      <p:sp>
        <p:nvSpPr>
          <p:cNvPr id="717" name="Google Shape;717;p9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pic>
        <p:nvPicPr>
          <p:cNvPr id="718" name="Google Shape;718;p97"/>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27201108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719"/>
        <p:cNvGrpSpPr/>
        <p:nvPr/>
      </p:nvGrpSpPr>
      <p:grpSpPr>
        <a:xfrm>
          <a:off x="0" y="0"/>
          <a:ext cx="0" cy="0"/>
          <a:chOff x="0" y="0"/>
          <a:chExt cx="0" cy="0"/>
        </a:xfrm>
      </p:grpSpPr>
    </p:spTree>
    <p:extLst>
      <p:ext uri="{BB962C8B-B14F-4D97-AF65-F5344CB8AC3E}">
        <p14:creationId xmlns:p14="http://schemas.microsoft.com/office/powerpoint/2010/main" val="18753342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20"/>
        <p:cNvGrpSpPr/>
        <p:nvPr/>
      </p:nvGrpSpPr>
      <p:grpSpPr>
        <a:xfrm>
          <a:off x="0" y="0"/>
          <a:ext cx="0" cy="0"/>
          <a:chOff x="0" y="0"/>
          <a:chExt cx="0" cy="0"/>
        </a:xfrm>
      </p:grpSpPr>
      <p:sp>
        <p:nvSpPr>
          <p:cNvPr id="721" name="Google Shape;721;p99"/>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lvl1pPr lvl="0">
              <a:spcBef>
                <a:spcPts val="0"/>
              </a:spcBef>
              <a:spcAft>
                <a:spcPts val="0"/>
              </a:spcAft>
              <a:buSzPts val="27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22" name="Google Shape;722;p9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23" name="Google Shape;723;p9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17208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Light - Title slide">
  <p:cSld name="Light - Title slide">
    <p:spTree>
      <p:nvGrpSpPr>
        <p:cNvPr id="1" name="Shape 7"/>
        <p:cNvGrpSpPr/>
        <p:nvPr/>
      </p:nvGrpSpPr>
      <p:grpSpPr>
        <a:xfrm>
          <a:off x="0" y="0"/>
          <a:ext cx="0" cy="0"/>
          <a:chOff x="0" y="0"/>
          <a:chExt cx="0" cy="0"/>
        </a:xfrm>
      </p:grpSpPr>
      <p:sp>
        <p:nvSpPr>
          <p:cNvPr id="8" name="Google Shape;8;p2"/>
          <p:cNvSpPr txBox="1">
            <a:spLocks noGrp="1"/>
          </p:cNvSpPr>
          <p:nvPr>
            <p:ph type="ctrTitle"/>
          </p:nvPr>
        </p:nvSpPr>
        <p:spPr>
          <a:xfrm>
            <a:off x="311708" y="744575"/>
            <a:ext cx="8520600" cy="2052600"/>
          </a:xfrm>
          <a:prstGeom prst="rect">
            <a:avLst/>
          </a:prstGeom>
        </p:spPr>
        <p:txBody>
          <a:bodyPr spcFirstLastPara="1" wrap="square" lIns="68575" tIns="34275" rIns="68575" bIns="34275" anchor="b" anchorCtr="0">
            <a:noAutofit/>
          </a:bodyPr>
          <a:lstStyle>
            <a:lvl1pPr lvl="0" algn="ctr">
              <a:spcBef>
                <a:spcPts val="0"/>
              </a:spcBef>
              <a:spcAft>
                <a:spcPts val="0"/>
              </a:spcAft>
              <a:buSzPts val="5200"/>
              <a:buFont typeface="Nunito Sans"/>
              <a:buNone/>
              <a:defRPr sz="5200">
                <a:latin typeface="Nunito Sans"/>
                <a:ea typeface="Nunito Sans"/>
                <a:cs typeface="Nunito Sans"/>
                <a:sym typeface="Nunito Sans"/>
              </a:defRPr>
            </a:lvl1pPr>
            <a:lvl2pPr lvl="1" algn="ctr">
              <a:spcBef>
                <a:spcPts val="0"/>
              </a:spcBef>
              <a:spcAft>
                <a:spcPts val="0"/>
              </a:spcAft>
              <a:buSzPts val="5200"/>
              <a:buFont typeface="Nunito Sans"/>
              <a:buNone/>
              <a:defRPr sz="5200">
                <a:latin typeface="Nunito Sans"/>
                <a:ea typeface="Nunito Sans"/>
                <a:cs typeface="Nunito Sans"/>
                <a:sym typeface="Nunito Sans"/>
              </a:defRPr>
            </a:lvl2pPr>
            <a:lvl3pPr lvl="2" algn="ctr">
              <a:spcBef>
                <a:spcPts val="0"/>
              </a:spcBef>
              <a:spcAft>
                <a:spcPts val="0"/>
              </a:spcAft>
              <a:buSzPts val="5200"/>
              <a:buFont typeface="Nunito Sans"/>
              <a:buNone/>
              <a:defRPr sz="5200">
                <a:latin typeface="Nunito Sans"/>
                <a:ea typeface="Nunito Sans"/>
                <a:cs typeface="Nunito Sans"/>
                <a:sym typeface="Nunito Sans"/>
              </a:defRPr>
            </a:lvl3pPr>
            <a:lvl4pPr lvl="3" algn="ctr">
              <a:spcBef>
                <a:spcPts val="0"/>
              </a:spcBef>
              <a:spcAft>
                <a:spcPts val="0"/>
              </a:spcAft>
              <a:buSzPts val="5200"/>
              <a:buFont typeface="Nunito Sans"/>
              <a:buNone/>
              <a:defRPr sz="5200">
                <a:latin typeface="Nunito Sans"/>
                <a:ea typeface="Nunito Sans"/>
                <a:cs typeface="Nunito Sans"/>
                <a:sym typeface="Nunito Sans"/>
              </a:defRPr>
            </a:lvl4pPr>
            <a:lvl5pPr lvl="4" algn="ctr">
              <a:spcBef>
                <a:spcPts val="0"/>
              </a:spcBef>
              <a:spcAft>
                <a:spcPts val="0"/>
              </a:spcAft>
              <a:buSzPts val="5200"/>
              <a:buFont typeface="Nunito Sans"/>
              <a:buNone/>
              <a:defRPr sz="5200">
                <a:latin typeface="Nunito Sans"/>
                <a:ea typeface="Nunito Sans"/>
                <a:cs typeface="Nunito Sans"/>
                <a:sym typeface="Nunito Sans"/>
              </a:defRPr>
            </a:lvl5pPr>
            <a:lvl6pPr lvl="5" algn="ctr">
              <a:spcBef>
                <a:spcPts val="0"/>
              </a:spcBef>
              <a:spcAft>
                <a:spcPts val="0"/>
              </a:spcAft>
              <a:buSzPts val="5200"/>
              <a:buFont typeface="Nunito Sans"/>
              <a:buNone/>
              <a:defRPr sz="5200">
                <a:latin typeface="Nunito Sans"/>
                <a:ea typeface="Nunito Sans"/>
                <a:cs typeface="Nunito Sans"/>
                <a:sym typeface="Nunito Sans"/>
              </a:defRPr>
            </a:lvl6pPr>
            <a:lvl7pPr lvl="6" algn="ctr">
              <a:spcBef>
                <a:spcPts val="0"/>
              </a:spcBef>
              <a:spcAft>
                <a:spcPts val="0"/>
              </a:spcAft>
              <a:buSzPts val="5200"/>
              <a:buFont typeface="Nunito Sans"/>
              <a:buNone/>
              <a:defRPr sz="5200">
                <a:latin typeface="Nunito Sans"/>
                <a:ea typeface="Nunito Sans"/>
                <a:cs typeface="Nunito Sans"/>
                <a:sym typeface="Nunito Sans"/>
              </a:defRPr>
            </a:lvl7pPr>
            <a:lvl8pPr lvl="7" algn="ctr">
              <a:spcBef>
                <a:spcPts val="0"/>
              </a:spcBef>
              <a:spcAft>
                <a:spcPts val="0"/>
              </a:spcAft>
              <a:buSzPts val="5200"/>
              <a:buFont typeface="Nunito Sans"/>
              <a:buNone/>
              <a:defRPr sz="5200">
                <a:latin typeface="Nunito Sans"/>
                <a:ea typeface="Nunito Sans"/>
                <a:cs typeface="Nunito Sans"/>
                <a:sym typeface="Nunito Sans"/>
              </a:defRPr>
            </a:lvl8pPr>
            <a:lvl9pPr lvl="8" algn="ctr">
              <a:spcBef>
                <a:spcPts val="0"/>
              </a:spcBef>
              <a:spcAft>
                <a:spcPts val="0"/>
              </a:spcAft>
              <a:buSzPts val="5200"/>
              <a:buFont typeface="Nunito Sans"/>
              <a:buNone/>
              <a:defRPr sz="5200">
                <a:latin typeface="Nunito Sans"/>
                <a:ea typeface="Nunito Sans"/>
                <a:cs typeface="Nunito Sans"/>
                <a:sym typeface="Nunito Sans"/>
              </a:defRPr>
            </a:lvl9pPr>
          </a:lstStyle>
          <a:p>
            <a:endParaRPr/>
          </a:p>
        </p:txBody>
      </p:sp>
      <p:sp>
        <p:nvSpPr>
          <p:cNvPr id="9" name="Google Shape;9;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Font typeface="Nunito Sans"/>
              <a:buNone/>
              <a:defRPr sz="2800">
                <a:latin typeface="Nunito Sans"/>
                <a:ea typeface="Nunito Sans"/>
                <a:cs typeface="Nunito Sans"/>
                <a:sym typeface="Nunito Sans"/>
              </a:defRPr>
            </a:lvl1pPr>
            <a:lvl2pPr lvl="1" algn="ctr">
              <a:lnSpc>
                <a:spcPct val="100000"/>
              </a:lnSpc>
              <a:spcBef>
                <a:spcPts val="0"/>
              </a:spcBef>
              <a:spcAft>
                <a:spcPts val="0"/>
              </a:spcAft>
              <a:buSzPts val="2800"/>
              <a:buFont typeface="Nunito Sans"/>
              <a:buNone/>
              <a:defRPr sz="2800">
                <a:latin typeface="Nunito Sans"/>
                <a:ea typeface="Nunito Sans"/>
                <a:cs typeface="Nunito Sans"/>
                <a:sym typeface="Nunito Sans"/>
              </a:defRPr>
            </a:lvl2pPr>
            <a:lvl3pPr lvl="2" algn="ctr">
              <a:lnSpc>
                <a:spcPct val="100000"/>
              </a:lnSpc>
              <a:spcBef>
                <a:spcPts val="0"/>
              </a:spcBef>
              <a:spcAft>
                <a:spcPts val="0"/>
              </a:spcAft>
              <a:buSzPts val="2800"/>
              <a:buFont typeface="Nunito Sans"/>
              <a:buNone/>
              <a:defRPr sz="2800">
                <a:latin typeface="Nunito Sans"/>
                <a:ea typeface="Nunito Sans"/>
                <a:cs typeface="Nunito Sans"/>
                <a:sym typeface="Nunito Sans"/>
              </a:defRPr>
            </a:lvl3pPr>
            <a:lvl4pPr lvl="3" algn="ctr">
              <a:lnSpc>
                <a:spcPct val="100000"/>
              </a:lnSpc>
              <a:spcBef>
                <a:spcPts val="0"/>
              </a:spcBef>
              <a:spcAft>
                <a:spcPts val="0"/>
              </a:spcAft>
              <a:buSzPts val="2800"/>
              <a:buFont typeface="Nunito Sans"/>
              <a:buNone/>
              <a:defRPr sz="2800">
                <a:latin typeface="Nunito Sans"/>
                <a:ea typeface="Nunito Sans"/>
                <a:cs typeface="Nunito Sans"/>
                <a:sym typeface="Nunito Sans"/>
              </a:defRPr>
            </a:lvl4pPr>
            <a:lvl5pPr lvl="4" algn="ctr">
              <a:lnSpc>
                <a:spcPct val="100000"/>
              </a:lnSpc>
              <a:spcBef>
                <a:spcPts val="0"/>
              </a:spcBef>
              <a:spcAft>
                <a:spcPts val="0"/>
              </a:spcAft>
              <a:buSzPts val="2800"/>
              <a:buFont typeface="Nunito Sans"/>
              <a:buNone/>
              <a:defRPr sz="2800">
                <a:latin typeface="Nunito Sans"/>
                <a:ea typeface="Nunito Sans"/>
                <a:cs typeface="Nunito Sans"/>
                <a:sym typeface="Nunito Sans"/>
              </a:defRPr>
            </a:lvl5pPr>
            <a:lvl6pPr lvl="5" algn="ctr">
              <a:lnSpc>
                <a:spcPct val="100000"/>
              </a:lnSpc>
              <a:spcBef>
                <a:spcPts val="0"/>
              </a:spcBef>
              <a:spcAft>
                <a:spcPts val="0"/>
              </a:spcAft>
              <a:buSzPts val="2800"/>
              <a:buFont typeface="Nunito Sans"/>
              <a:buNone/>
              <a:defRPr sz="2800">
                <a:latin typeface="Nunito Sans"/>
                <a:ea typeface="Nunito Sans"/>
                <a:cs typeface="Nunito Sans"/>
                <a:sym typeface="Nunito Sans"/>
              </a:defRPr>
            </a:lvl6pPr>
            <a:lvl7pPr lvl="6" algn="ctr">
              <a:lnSpc>
                <a:spcPct val="100000"/>
              </a:lnSpc>
              <a:spcBef>
                <a:spcPts val="0"/>
              </a:spcBef>
              <a:spcAft>
                <a:spcPts val="0"/>
              </a:spcAft>
              <a:buSzPts val="2800"/>
              <a:buFont typeface="Nunito Sans"/>
              <a:buNone/>
              <a:defRPr sz="2800">
                <a:latin typeface="Nunito Sans"/>
                <a:ea typeface="Nunito Sans"/>
                <a:cs typeface="Nunito Sans"/>
                <a:sym typeface="Nunito Sans"/>
              </a:defRPr>
            </a:lvl7pPr>
            <a:lvl8pPr lvl="7" algn="ctr">
              <a:lnSpc>
                <a:spcPct val="100000"/>
              </a:lnSpc>
              <a:spcBef>
                <a:spcPts val="0"/>
              </a:spcBef>
              <a:spcAft>
                <a:spcPts val="0"/>
              </a:spcAft>
              <a:buSzPts val="2800"/>
              <a:buFont typeface="Nunito Sans"/>
              <a:buNone/>
              <a:defRPr sz="2800">
                <a:latin typeface="Nunito Sans"/>
                <a:ea typeface="Nunito Sans"/>
                <a:cs typeface="Nunito Sans"/>
                <a:sym typeface="Nunito Sans"/>
              </a:defRPr>
            </a:lvl8pPr>
            <a:lvl9pPr lvl="8" algn="ctr">
              <a:lnSpc>
                <a:spcPct val="100000"/>
              </a:lnSpc>
              <a:spcBef>
                <a:spcPts val="0"/>
              </a:spcBef>
              <a:spcAft>
                <a:spcPts val="0"/>
              </a:spcAft>
              <a:buSzPts val="2800"/>
              <a:buFont typeface="Nunito Sans"/>
              <a:buNone/>
              <a:defRPr sz="2800">
                <a:latin typeface="Nunito Sans"/>
                <a:ea typeface="Nunito Sans"/>
                <a:cs typeface="Nunito Sans"/>
                <a:sym typeface="Nunito Sans"/>
              </a:defRPr>
            </a:lvl9pPr>
          </a:lstStyle>
          <a:p>
            <a:endParaRPr/>
          </a:p>
        </p:txBody>
      </p:sp>
      <p:pic>
        <p:nvPicPr>
          <p:cNvPr id="10" name="Google Shape;10;p2" title="2d58b6c0-632a-4820-a1cd-57b2ace07969.png"/>
          <p:cNvPicPr preferRelativeResize="0"/>
          <p:nvPr/>
        </p:nvPicPr>
        <p:blipFill rotWithShape="1">
          <a:blip r:embed="rId2">
            <a:alphaModFix/>
          </a:blip>
          <a:srcRect l="30" r="20"/>
          <a:stretch/>
        </p:blipFill>
        <p:spPr>
          <a:xfrm>
            <a:off x="7166700" y="4406000"/>
            <a:ext cx="1953274" cy="734399"/>
          </a:xfrm>
          <a:prstGeom prst="rect">
            <a:avLst/>
          </a:prstGeom>
          <a:noFill/>
          <a:ln>
            <a:noFill/>
          </a:ln>
        </p:spPr>
      </p:pic>
    </p:spTree>
    <p:extLst>
      <p:ext uri="{BB962C8B-B14F-4D97-AF65-F5344CB8AC3E}">
        <p14:creationId xmlns:p14="http://schemas.microsoft.com/office/powerpoint/2010/main" val="35902268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Light - Title and Text" type="obj">
  <p:cSld name="Light - Title and Text">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242453" y="242906"/>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2"/>
              </a:buClr>
              <a:buSzPts val="2600"/>
              <a:buFont typeface="Nunito Sans"/>
              <a:buNone/>
              <a:defRPr i="0" u="none" strike="noStrike" cap="none">
                <a:solidFill>
                  <a:schemeClr val="dk2"/>
                </a:solidFill>
                <a:latin typeface="Nunito Sans"/>
                <a:ea typeface="Nunito Sans"/>
                <a:cs typeface="Nunito Sans"/>
                <a:sym typeface="Nunito Sans"/>
              </a:defRPr>
            </a:lvl1pPr>
            <a:lvl2pPr lvl="1">
              <a:spcBef>
                <a:spcPts val="0"/>
              </a:spcBef>
              <a:spcAft>
                <a:spcPts val="0"/>
              </a:spcAft>
              <a:buSzPts val="2600"/>
              <a:buFont typeface="Nunito Sans"/>
              <a:buNone/>
              <a:defRPr sz="1400" b="1">
                <a:latin typeface="Nunito Sans"/>
                <a:ea typeface="Nunito Sans"/>
                <a:cs typeface="Nunito Sans"/>
                <a:sym typeface="Nunito Sans"/>
              </a:defRPr>
            </a:lvl2pPr>
            <a:lvl3pPr lvl="2">
              <a:spcBef>
                <a:spcPts val="0"/>
              </a:spcBef>
              <a:spcAft>
                <a:spcPts val="0"/>
              </a:spcAft>
              <a:buSzPts val="2600"/>
              <a:buFont typeface="Nunito Sans"/>
              <a:buNone/>
              <a:defRPr sz="1400" b="1">
                <a:latin typeface="Nunito Sans"/>
                <a:ea typeface="Nunito Sans"/>
                <a:cs typeface="Nunito Sans"/>
                <a:sym typeface="Nunito Sans"/>
              </a:defRPr>
            </a:lvl3pPr>
            <a:lvl4pPr lvl="3">
              <a:spcBef>
                <a:spcPts val="0"/>
              </a:spcBef>
              <a:spcAft>
                <a:spcPts val="0"/>
              </a:spcAft>
              <a:buSzPts val="2600"/>
              <a:buFont typeface="Nunito Sans"/>
              <a:buNone/>
              <a:defRPr sz="1400" b="1">
                <a:latin typeface="Nunito Sans"/>
                <a:ea typeface="Nunito Sans"/>
                <a:cs typeface="Nunito Sans"/>
                <a:sym typeface="Nunito Sans"/>
              </a:defRPr>
            </a:lvl4pPr>
            <a:lvl5pPr lvl="4">
              <a:spcBef>
                <a:spcPts val="0"/>
              </a:spcBef>
              <a:spcAft>
                <a:spcPts val="0"/>
              </a:spcAft>
              <a:buSzPts val="2600"/>
              <a:buFont typeface="Nunito Sans"/>
              <a:buNone/>
              <a:defRPr sz="1400" b="1">
                <a:latin typeface="Nunito Sans"/>
                <a:ea typeface="Nunito Sans"/>
                <a:cs typeface="Nunito Sans"/>
                <a:sym typeface="Nunito Sans"/>
              </a:defRPr>
            </a:lvl5pPr>
            <a:lvl6pPr lvl="5">
              <a:spcBef>
                <a:spcPts val="0"/>
              </a:spcBef>
              <a:spcAft>
                <a:spcPts val="0"/>
              </a:spcAft>
              <a:buSzPts val="2600"/>
              <a:buFont typeface="Nunito Sans"/>
              <a:buNone/>
              <a:defRPr sz="1400" b="1">
                <a:latin typeface="Nunito Sans"/>
                <a:ea typeface="Nunito Sans"/>
                <a:cs typeface="Nunito Sans"/>
                <a:sym typeface="Nunito Sans"/>
              </a:defRPr>
            </a:lvl6pPr>
            <a:lvl7pPr lvl="6">
              <a:spcBef>
                <a:spcPts val="0"/>
              </a:spcBef>
              <a:spcAft>
                <a:spcPts val="0"/>
              </a:spcAft>
              <a:buSzPts val="2600"/>
              <a:buFont typeface="Nunito Sans"/>
              <a:buNone/>
              <a:defRPr sz="1400" b="1">
                <a:latin typeface="Nunito Sans"/>
                <a:ea typeface="Nunito Sans"/>
                <a:cs typeface="Nunito Sans"/>
                <a:sym typeface="Nunito Sans"/>
              </a:defRPr>
            </a:lvl7pPr>
            <a:lvl8pPr lvl="7">
              <a:spcBef>
                <a:spcPts val="0"/>
              </a:spcBef>
              <a:spcAft>
                <a:spcPts val="0"/>
              </a:spcAft>
              <a:buSzPts val="2600"/>
              <a:buFont typeface="Nunito Sans"/>
              <a:buNone/>
              <a:defRPr sz="1400" b="1">
                <a:latin typeface="Nunito Sans"/>
                <a:ea typeface="Nunito Sans"/>
                <a:cs typeface="Nunito Sans"/>
                <a:sym typeface="Nunito Sans"/>
              </a:defRPr>
            </a:lvl8pPr>
            <a:lvl9pPr lvl="8">
              <a:spcBef>
                <a:spcPts val="0"/>
              </a:spcBef>
              <a:spcAft>
                <a:spcPts val="0"/>
              </a:spcAft>
              <a:buSzPts val="2600"/>
              <a:buFont typeface="Nunito Sans"/>
              <a:buNone/>
              <a:defRPr sz="1400" b="1">
                <a:latin typeface="Nunito Sans"/>
                <a:ea typeface="Nunito Sans"/>
                <a:cs typeface="Nunito Sans"/>
                <a:sym typeface="Nunito Sans"/>
              </a:defRPr>
            </a:lvl9pPr>
          </a:lstStyle>
          <a:p>
            <a:endParaRPr/>
          </a:p>
        </p:txBody>
      </p:sp>
      <p:sp>
        <p:nvSpPr>
          <p:cNvPr id="13" name="Google Shape;13;p3"/>
          <p:cNvSpPr txBox="1">
            <a:spLocks noGrp="1"/>
          </p:cNvSpPr>
          <p:nvPr>
            <p:ph type="body" idx="1"/>
          </p:nvPr>
        </p:nvSpPr>
        <p:spPr>
          <a:xfrm>
            <a:off x="531050" y="1023175"/>
            <a:ext cx="7161000" cy="3202500"/>
          </a:xfrm>
          <a:prstGeom prst="rect">
            <a:avLst/>
          </a:prstGeom>
          <a:noFill/>
          <a:ln>
            <a:noFill/>
          </a:ln>
        </p:spPr>
        <p:txBody>
          <a:bodyPr spcFirstLastPara="1" wrap="square" lIns="91425" tIns="91425" rIns="91425" bIns="91425" anchor="t" anchorCtr="0">
            <a:noAutofit/>
          </a:bodyPr>
          <a:lstStyle>
            <a:lvl1pPr marL="457200" lvl="0" indent="-361950">
              <a:lnSpc>
                <a:spcPct val="100000"/>
              </a:lnSpc>
              <a:spcBef>
                <a:spcPts val="0"/>
              </a:spcBef>
              <a:spcAft>
                <a:spcPts val="0"/>
              </a:spcAft>
              <a:buClr>
                <a:srgbClr val="04859B"/>
              </a:buClr>
              <a:buSzPts val="2100"/>
              <a:buFont typeface="Nunito Sans"/>
              <a:buChar char="●"/>
              <a:defRPr sz="2100">
                <a:latin typeface="Nunito Sans"/>
                <a:ea typeface="Nunito Sans"/>
                <a:cs typeface="Nunito Sans"/>
                <a:sym typeface="Nunito Sans"/>
              </a:defRPr>
            </a:lvl1pPr>
            <a:lvl2pPr marL="914400" lvl="1" indent="-342900">
              <a:lnSpc>
                <a:spcPct val="100000"/>
              </a:lnSpc>
              <a:spcBef>
                <a:spcPts val="0"/>
              </a:spcBef>
              <a:spcAft>
                <a:spcPts val="0"/>
              </a:spcAft>
              <a:buClr>
                <a:srgbClr val="04859B"/>
              </a:buClr>
              <a:buSzPts val="1800"/>
              <a:buFont typeface="Nunito Sans"/>
              <a:buChar char="●"/>
              <a:defRPr sz="1800">
                <a:latin typeface="Nunito Sans"/>
                <a:ea typeface="Nunito Sans"/>
                <a:cs typeface="Nunito Sans"/>
                <a:sym typeface="Nunito Sans"/>
              </a:defRPr>
            </a:lvl2pPr>
            <a:lvl3pPr marL="1371600" lvl="2" indent="-330200">
              <a:lnSpc>
                <a:spcPct val="100000"/>
              </a:lnSpc>
              <a:spcBef>
                <a:spcPts val="0"/>
              </a:spcBef>
              <a:spcAft>
                <a:spcPts val="0"/>
              </a:spcAft>
              <a:buClr>
                <a:srgbClr val="04859B"/>
              </a:buClr>
              <a:buSzPts val="1600"/>
              <a:buFont typeface="Nunito Sans"/>
              <a:buChar char="●"/>
              <a:defRPr sz="1600">
                <a:latin typeface="Nunito Sans"/>
                <a:ea typeface="Nunito Sans"/>
                <a:cs typeface="Nunito Sans"/>
                <a:sym typeface="Nunito Sans"/>
              </a:defRPr>
            </a:lvl3pPr>
            <a:lvl4pPr marL="1828800" lvl="3" indent="-317500">
              <a:lnSpc>
                <a:spcPct val="100000"/>
              </a:lnSpc>
              <a:spcBef>
                <a:spcPts val="0"/>
              </a:spcBef>
              <a:spcAft>
                <a:spcPts val="0"/>
              </a:spcAft>
              <a:buClr>
                <a:srgbClr val="04859B"/>
              </a:buClr>
              <a:buSzPts val="1400"/>
              <a:buFont typeface="Nunito Sans"/>
              <a:buChar char="●"/>
              <a:defRPr>
                <a:latin typeface="Nunito Sans"/>
                <a:ea typeface="Nunito Sans"/>
                <a:cs typeface="Nunito Sans"/>
                <a:sym typeface="Nunito Sans"/>
              </a:defRPr>
            </a:lvl4pPr>
            <a:lvl5pPr marL="2286000" lvl="4" indent="-304800">
              <a:lnSpc>
                <a:spcPct val="100000"/>
              </a:lnSpc>
              <a:spcBef>
                <a:spcPts val="0"/>
              </a:spcBef>
              <a:spcAft>
                <a:spcPts val="0"/>
              </a:spcAft>
              <a:buClr>
                <a:srgbClr val="04859B"/>
              </a:buClr>
              <a:buSzPts val="1200"/>
              <a:buFont typeface="Nunito Sans"/>
              <a:buChar char="●"/>
              <a:defRPr sz="1200">
                <a:latin typeface="Nunito Sans"/>
                <a:ea typeface="Nunito Sans"/>
                <a:cs typeface="Nunito Sans"/>
                <a:sym typeface="Nunito Sans"/>
              </a:defRPr>
            </a:lvl5pPr>
            <a:lvl6pPr marL="2743200" lvl="5" indent="-292100">
              <a:lnSpc>
                <a:spcPct val="100000"/>
              </a:lnSpc>
              <a:spcBef>
                <a:spcPts val="0"/>
              </a:spcBef>
              <a:spcAft>
                <a:spcPts val="0"/>
              </a:spcAft>
              <a:buClr>
                <a:srgbClr val="04859B"/>
              </a:buClr>
              <a:buSzPts val="1000"/>
              <a:buFont typeface="Nunito Sans"/>
              <a:buChar char="●"/>
              <a:defRPr sz="1000">
                <a:latin typeface="Nunito Sans"/>
                <a:ea typeface="Nunito Sans"/>
                <a:cs typeface="Nunito Sans"/>
                <a:sym typeface="Nunito Sans"/>
              </a:defRPr>
            </a:lvl6pPr>
            <a:lvl7pPr marL="3200400" lvl="6"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7pPr>
            <a:lvl8pPr marL="3657600" lvl="7"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8pPr>
            <a:lvl9pPr marL="4114800" lvl="8"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9pPr>
          </a:lstStyle>
          <a:p>
            <a:endParaRPr/>
          </a:p>
        </p:txBody>
      </p:sp>
      <p:pic>
        <p:nvPicPr>
          <p:cNvPr id="14" name="Google Shape;14;p3" title="2d58b6c0-632a-4820-a1cd-57b2ace07969.png"/>
          <p:cNvPicPr preferRelativeResize="0"/>
          <p:nvPr/>
        </p:nvPicPr>
        <p:blipFill rotWithShape="1">
          <a:blip r:embed="rId2">
            <a:alphaModFix/>
          </a:blip>
          <a:srcRect l="30" r="20"/>
          <a:stretch/>
        </p:blipFill>
        <p:spPr>
          <a:xfrm>
            <a:off x="7166700" y="4406000"/>
            <a:ext cx="1953274" cy="734399"/>
          </a:xfrm>
          <a:prstGeom prst="rect">
            <a:avLst/>
          </a:prstGeom>
          <a:noFill/>
          <a:ln>
            <a:noFill/>
          </a:ln>
        </p:spPr>
      </p:pic>
    </p:spTree>
    <p:extLst>
      <p:ext uri="{BB962C8B-B14F-4D97-AF65-F5344CB8AC3E}">
        <p14:creationId xmlns:p14="http://schemas.microsoft.com/office/powerpoint/2010/main" val="3931870697"/>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Light - Columns">
  <p:cSld name="Light - Columns">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242453" y="242906"/>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2"/>
              </a:buClr>
              <a:buSzPts val="2600"/>
              <a:buFont typeface="Nunito Sans"/>
              <a:buNone/>
              <a:defRPr i="0" u="none" strike="noStrike" cap="none">
                <a:solidFill>
                  <a:schemeClr val="dk2"/>
                </a:solidFill>
                <a:latin typeface="Nunito Sans"/>
                <a:ea typeface="Nunito Sans"/>
                <a:cs typeface="Nunito Sans"/>
                <a:sym typeface="Nunito Sans"/>
              </a:defRPr>
            </a:lvl1pPr>
            <a:lvl2pPr lvl="1">
              <a:spcBef>
                <a:spcPts val="0"/>
              </a:spcBef>
              <a:spcAft>
                <a:spcPts val="0"/>
              </a:spcAft>
              <a:buSzPts val="2600"/>
              <a:buFont typeface="Nunito Sans"/>
              <a:buNone/>
              <a:defRPr sz="1400" b="1">
                <a:latin typeface="Nunito Sans"/>
                <a:ea typeface="Nunito Sans"/>
                <a:cs typeface="Nunito Sans"/>
                <a:sym typeface="Nunito Sans"/>
              </a:defRPr>
            </a:lvl2pPr>
            <a:lvl3pPr lvl="2">
              <a:spcBef>
                <a:spcPts val="0"/>
              </a:spcBef>
              <a:spcAft>
                <a:spcPts val="0"/>
              </a:spcAft>
              <a:buSzPts val="2600"/>
              <a:buFont typeface="Nunito Sans"/>
              <a:buNone/>
              <a:defRPr sz="1400" b="1">
                <a:latin typeface="Nunito Sans"/>
                <a:ea typeface="Nunito Sans"/>
                <a:cs typeface="Nunito Sans"/>
                <a:sym typeface="Nunito Sans"/>
              </a:defRPr>
            </a:lvl3pPr>
            <a:lvl4pPr lvl="3">
              <a:spcBef>
                <a:spcPts val="0"/>
              </a:spcBef>
              <a:spcAft>
                <a:spcPts val="0"/>
              </a:spcAft>
              <a:buSzPts val="2600"/>
              <a:buFont typeface="Nunito Sans"/>
              <a:buNone/>
              <a:defRPr sz="1400" b="1">
                <a:latin typeface="Nunito Sans"/>
                <a:ea typeface="Nunito Sans"/>
                <a:cs typeface="Nunito Sans"/>
                <a:sym typeface="Nunito Sans"/>
              </a:defRPr>
            </a:lvl4pPr>
            <a:lvl5pPr lvl="4">
              <a:spcBef>
                <a:spcPts val="0"/>
              </a:spcBef>
              <a:spcAft>
                <a:spcPts val="0"/>
              </a:spcAft>
              <a:buSzPts val="2600"/>
              <a:buFont typeface="Nunito Sans"/>
              <a:buNone/>
              <a:defRPr sz="1400" b="1">
                <a:latin typeface="Nunito Sans"/>
                <a:ea typeface="Nunito Sans"/>
                <a:cs typeface="Nunito Sans"/>
                <a:sym typeface="Nunito Sans"/>
              </a:defRPr>
            </a:lvl5pPr>
            <a:lvl6pPr lvl="5">
              <a:spcBef>
                <a:spcPts val="0"/>
              </a:spcBef>
              <a:spcAft>
                <a:spcPts val="0"/>
              </a:spcAft>
              <a:buSzPts val="2600"/>
              <a:buFont typeface="Nunito Sans"/>
              <a:buNone/>
              <a:defRPr sz="1400" b="1">
                <a:latin typeface="Nunito Sans"/>
                <a:ea typeface="Nunito Sans"/>
                <a:cs typeface="Nunito Sans"/>
                <a:sym typeface="Nunito Sans"/>
              </a:defRPr>
            </a:lvl6pPr>
            <a:lvl7pPr lvl="6">
              <a:spcBef>
                <a:spcPts val="0"/>
              </a:spcBef>
              <a:spcAft>
                <a:spcPts val="0"/>
              </a:spcAft>
              <a:buSzPts val="2600"/>
              <a:buFont typeface="Nunito Sans"/>
              <a:buNone/>
              <a:defRPr sz="1400" b="1">
                <a:latin typeface="Nunito Sans"/>
                <a:ea typeface="Nunito Sans"/>
                <a:cs typeface="Nunito Sans"/>
                <a:sym typeface="Nunito Sans"/>
              </a:defRPr>
            </a:lvl7pPr>
            <a:lvl8pPr lvl="7">
              <a:spcBef>
                <a:spcPts val="0"/>
              </a:spcBef>
              <a:spcAft>
                <a:spcPts val="0"/>
              </a:spcAft>
              <a:buSzPts val="2600"/>
              <a:buFont typeface="Nunito Sans"/>
              <a:buNone/>
              <a:defRPr sz="1400" b="1">
                <a:latin typeface="Nunito Sans"/>
                <a:ea typeface="Nunito Sans"/>
                <a:cs typeface="Nunito Sans"/>
                <a:sym typeface="Nunito Sans"/>
              </a:defRPr>
            </a:lvl8pPr>
            <a:lvl9pPr lvl="8">
              <a:spcBef>
                <a:spcPts val="0"/>
              </a:spcBef>
              <a:spcAft>
                <a:spcPts val="0"/>
              </a:spcAft>
              <a:buSzPts val="2600"/>
              <a:buFont typeface="Nunito Sans"/>
              <a:buNone/>
              <a:defRPr sz="1400" b="1">
                <a:latin typeface="Nunito Sans"/>
                <a:ea typeface="Nunito Sans"/>
                <a:cs typeface="Nunito Sans"/>
                <a:sym typeface="Nunito Sans"/>
              </a:defRPr>
            </a:lvl9pPr>
          </a:lstStyle>
          <a:p>
            <a:endParaRPr/>
          </a:p>
        </p:txBody>
      </p:sp>
      <p:sp>
        <p:nvSpPr>
          <p:cNvPr id="17" name="Google Shape;17;p4"/>
          <p:cNvSpPr txBox="1">
            <a:spLocks noGrp="1"/>
          </p:cNvSpPr>
          <p:nvPr>
            <p:ph type="body" idx="1"/>
          </p:nvPr>
        </p:nvSpPr>
        <p:spPr>
          <a:xfrm>
            <a:off x="352825" y="1023175"/>
            <a:ext cx="3625800" cy="3202500"/>
          </a:xfrm>
          <a:prstGeom prst="rect">
            <a:avLst/>
          </a:prstGeom>
          <a:noFill/>
          <a:ln>
            <a:noFill/>
          </a:ln>
        </p:spPr>
        <p:txBody>
          <a:bodyPr spcFirstLastPara="1" wrap="square" lIns="91425" tIns="91425" rIns="91425" bIns="91425" anchor="t" anchorCtr="0">
            <a:noAutofit/>
          </a:bodyPr>
          <a:lstStyle>
            <a:lvl1pPr marL="457200" lvl="0" indent="-361950">
              <a:lnSpc>
                <a:spcPct val="100000"/>
              </a:lnSpc>
              <a:spcBef>
                <a:spcPts val="0"/>
              </a:spcBef>
              <a:spcAft>
                <a:spcPts val="0"/>
              </a:spcAft>
              <a:buClr>
                <a:srgbClr val="04859B"/>
              </a:buClr>
              <a:buSzPts val="2100"/>
              <a:buFont typeface="Nunito Sans"/>
              <a:buChar char="●"/>
              <a:defRPr sz="2100">
                <a:latin typeface="Nunito Sans"/>
                <a:ea typeface="Nunito Sans"/>
                <a:cs typeface="Nunito Sans"/>
                <a:sym typeface="Nunito Sans"/>
              </a:defRPr>
            </a:lvl1pPr>
            <a:lvl2pPr marL="914400" lvl="1" indent="-342900">
              <a:lnSpc>
                <a:spcPct val="100000"/>
              </a:lnSpc>
              <a:spcBef>
                <a:spcPts val="0"/>
              </a:spcBef>
              <a:spcAft>
                <a:spcPts val="0"/>
              </a:spcAft>
              <a:buClr>
                <a:srgbClr val="04859B"/>
              </a:buClr>
              <a:buSzPts val="1800"/>
              <a:buFont typeface="Nunito Sans"/>
              <a:buChar char="●"/>
              <a:defRPr sz="1800">
                <a:latin typeface="Nunito Sans"/>
                <a:ea typeface="Nunito Sans"/>
                <a:cs typeface="Nunito Sans"/>
                <a:sym typeface="Nunito Sans"/>
              </a:defRPr>
            </a:lvl2pPr>
            <a:lvl3pPr marL="1371600" lvl="2" indent="-330200">
              <a:lnSpc>
                <a:spcPct val="100000"/>
              </a:lnSpc>
              <a:spcBef>
                <a:spcPts val="0"/>
              </a:spcBef>
              <a:spcAft>
                <a:spcPts val="0"/>
              </a:spcAft>
              <a:buClr>
                <a:srgbClr val="04859B"/>
              </a:buClr>
              <a:buSzPts val="1600"/>
              <a:buFont typeface="Nunito Sans"/>
              <a:buChar char="●"/>
              <a:defRPr sz="1600">
                <a:latin typeface="Nunito Sans"/>
                <a:ea typeface="Nunito Sans"/>
                <a:cs typeface="Nunito Sans"/>
                <a:sym typeface="Nunito Sans"/>
              </a:defRPr>
            </a:lvl3pPr>
            <a:lvl4pPr marL="1828800" lvl="3" indent="-317500">
              <a:lnSpc>
                <a:spcPct val="100000"/>
              </a:lnSpc>
              <a:spcBef>
                <a:spcPts val="0"/>
              </a:spcBef>
              <a:spcAft>
                <a:spcPts val="0"/>
              </a:spcAft>
              <a:buClr>
                <a:srgbClr val="04859B"/>
              </a:buClr>
              <a:buSzPts val="1400"/>
              <a:buFont typeface="Nunito Sans"/>
              <a:buChar char="●"/>
              <a:defRPr>
                <a:latin typeface="Nunito Sans"/>
                <a:ea typeface="Nunito Sans"/>
                <a:cs typeface="Nunito Sans"/>
                <a:sym typeface="Nunito Sans"/>
              </a:defRPr>
            </a:lvl4pPr>
            <a:lvl5pPr marL="2286000" lvl="4" indent="-304800">
              <a:lnSpc>
                <a:spcPct val="100000"/>
              </a:lnSpc>
              <a:spcBef>
                <a:spcPts val="0"/>
              </a:spcBef>
              <a:spcAft>
                <a:spcPts val="0"/>
              </a:spcAft>
              <a:buClr>
                <a:srgbClr val="04859B"/>
              </a:buClr>
              <a:buSzPts val="1200"/>
              <a:buFont typeface="Nunito Sans"/>
              <a:buChar char="●"/>
              <a:defRPr sz="1200">
                <a:latin typeface="Nunito Sans"/>
                <a:ea typeface="Nunito Sans"/>
                <a:cs typeface="Nunito Sans"/>
                <a:sym typeface="Nunito Sans"/>
              </a:defRPr>
            </a:lvl5pPr>
            <a:lvl6pPr marL="2743200" lvl="5" indent="-292100">
              <a:lnSpc>
                <a:spcPct val="100000"/>
              </a:lnSpc>
              <a:spcBef>
                <a:spcPts val="0"/>
              </a:spcBef>
              <a:spcAft>
                <a:spcPts val="0"/>
              </a:spcAft>
              <a:buClr>
                <a:srgbClr val="04859B"/>
              </a:buClr>
              <a:buSzPts val="1000"/>
              <a:buFont typeface="Nunito Sans"/>
              <a:buChar char="●"/>
              <a:defRPr sz="1000">
                <a:latin typeface="Nunito Sans"/>
                <a:ea typeface="Nunito Sans"/>
                <a:cs typeface="Nunito Sans"/>
                <a:sym typeface="Nunito Sans"/>
              </a:defRPr>
            </a:lvl6pPr>
            <a:lvl7pPr marL="3200400" lvl="6"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7pPr>
            <a:lvl8pPr marL="3657600" lvl="7"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8pPr>
            <a:lvl9pPr marL="4114800" lvl="8"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9pPr>
          </a:lstStyle>
          <a:p>
            <a:endParaRPr/>
          </a:p>
        </p:txBody>
      </p:sp>
      <p:pic>
        <p:nvPicPr>
          <p:cNvPr id="18" name="Google Shape;18;p4" title="2d58b6c0-632a-4820-a1cd-57b2ace07969.png"/>
          <p:cNvPicPr preferRelativeResize="0"/>
          <p:nvPr/>
        </p:nvPicPr>
        <p:blipFill rotWithShape="1">
          <a:blip r:embed="rId2">
            <a:alphaModFix/>
          </a:blip>
          <a:srcRect l="30" r="20"/>
          <a:stretch/>
        </p:blipFill>
        <p:spPr>
          <a:xfrm>
            <a:off x="7166700" y="4406000"/>
            <a:ext cx="1953274" cy="734399"/>
          </a:xfrm>
          <a:prstGeom prst="rect">
            <a:avLst/>
          </a:prstGeom>
          <a:noFill/>
          <a:ln>
            <a:noFill/>
          </a:ln>
        </p:spPr>
      </p:pic>
      <p:sp>
        <p:nvSpPr>
          <p:cNvPr id="19" name="Google Shape;19;p4"/>
          <p:cNvSpPr txBox="1">
            <a:spLocks noGrp="1"/>
          </p:cNvSpPr>
          <p:nvPr>
            <p:ph type="body" idx="2"/>
          </p:nvPr>
        </p:nvSpPr>
        <p:spPr>
          <a:xfrm>
            <a:off x="4935750" y="1023175"/>
            <a:ext cx="3625800" cy="3202500"/>
          </a:xfrm>
          <a:prstGeom prst="rect">
            <a:avLst/>
          </a:prstGeom>
          <a:noFill/>
          <a:ln>
            <a:noFill/>
          </a:ln>
        </p:spPr>
        <p:txBody>
          <a:bodyPr spcFirstLastPara="1" wrap="square" lIns="91425" tIns="91425" rIns="91425" bIns="91425" anchor="t" anchorCtr="0">
            <a:noAutofit/>
          </a:bodyPr>
          <a:lstStyle>
            <a:lvl1pPr marL="457200" lvl="0" indent="-361950">
              <a:lnSpc>
                <a:spcPct val="100000"/>
              </a:lnSpc>
              <a:spcBef>
                <a:spcPts val="0"/>
              </a:spcBef>
              <a:spcAft>
                <a:spcPts val="0"/>
              </a:spcAft>
              <a:buClr>
                <a:srgbClr val="04859B"/>
              </a:buClr>
              <a:buSzPts val="2100"/>
              <a:buFont typeface="Nunito Sans"/>
              <a:buChar char="●"/>
              <a:defRPr sz="2100">
                <a:latin typeface="Nunito Sans"/>
                <a:ea typeface="Nunito Sans"/>
                <a:cs typeface="Nunito Sans"/>
                <a:sym typeface="Nunito Sans"/>
              </a:defRPr>
            </a:lvl1pPr>
            <a:lvl2pPr marL="914400" lvl="1" indent="-342900">
              <a:lnSpc>
                <a:spcPct val="100000"/>
              </a:lnSpc>
              <a:spcBef>
                <a:spcPts val="0"/>
              </a:spcBef>
              <a:spcAft>
                <a:spcPts val="0"/>
              </a:spcAft>
              <a:buClr>
                <a:srgbClr val="04859B"/>
              </a:buClr>
              <a:buSzPts val="1800"/>
              <a:buFont typeface="Nunito Sans"/>
              <a:buChar char="●"/>
              <a:defRPr sz="1800">
                <a:latin typeface="Nunito Sans"/>
                <a:ea typeface="Nunito Sans"/>
                <a:cs typeface="Nunito Sans"/>
                <a:sym typeface="Nunito Sans"/>
              </a:defRPr>
            </a:lvl2pPr>
            <a:lvl3pPr marL="1371600" lvl="2" indent="-330200">
              <a:lnSpc>
                <a:spcPct val="100000"/>
              </a:lnSpc>
              <a:spcBef>
                <a:spcPts val="0"/>
              </a:spcBef>
              <a:spcAft>
                <a:spcPts val="0"/>
              </a:spcAft>
              <a:buClr>
                <a:srgbClr val="04859B"/>
              </a:buClr>
              <a:buSzPts val="1600"/>
              <a:buFont typeface="Nunito Sans"/>
              <a:buChar char="●"/>
              <a:defRPr sz="1600">
                <a:latin typeface="Nunito Sans"/>
                <a:ea typeface="Nunito Sans"/>
                <a:cs typeface="Nunito Sans"/>
                <a:sym typeface="Nunito Sans"/>
              </a:defRPr>
            </a:lvl3pPr>
            <a:lvl4pPr marL="1828800" lvl="3" indent="-317500">
              <a:lnSpc>
                <a:spcPct val="100000"/>
              </a:lnSpc>
              <a:spcBef>
                <a:spcPts val="0"/>
              </a:spcBef>
              <a:spcAft>
                <a:spcPts val="0"/>
              </a:spcAft>
              <a:buClr>
                <a:srgbClr val="04859B"/>
              </a:buClr>
              <a:buSzPts val="1400"/>
              <a:buFont typeface="Nunito Sans"/>
              <a:buChar char="●"/>
              <a:defRPr>
                <a:latin typeface="Nunito Sans"/>
                <a:ea typeface="Nunito Sans"/>
                <a:cs typeface="Nunito Sans"/>
                <a:sym typeface="Nunito Sans"/>
              </a:defRPr>
            </a:lvl4pPr>
            <a:lvl5pPr marL="2286000" lvl="4" indent="-304800">
              <a:lnSpc>
                <a:spcPct val="100000"/>
              </a:lnSpc>
              <a:spcBef>
                <a:spcPts val="0"/>
              </a:spcBef>
              <a:spcAft>
                <a:spcPts val="0"/>
              </a:spcAft>
              <a:buClr>
                <a:srgbClr val="04859B"/>
              </a:buClr>
              <a:buSzPts val="1200"/>
              <a:buFont typeface="Nunito Sans"/>
              <a:buChar char="●"/>
              <a:defRPr sz="1200">
                <a:latin typeface="Nunito Sans"/>
                <a:ea typeface="Nunito Sans"/>
                <a:cs typeface="Nunito Sans"/>
                <a:sym typeface="Nunito Sans"/>
              </a:defRPr>
            </a:lvl5pPr>
            <a:lvl6pPr marL="2743200" lvl="5" indent="-292100">
              <a:lnSpc>
                <a:spcPct val="100000"/>
              </a:lnSpc>
              <a:spcBef>
                <a:spcPts val="0"/>
              </a:spcBef>
              <a:spcAft>
                <a:spcPts val="0"/>
              </a:spcAft>
              <a:buClr>
                <a:srgbClr val="04859B"/>
              </a:buClr>
              <a:buSzPts val="1000"/>
              <a:buFont typeface="Nunito Sans"/>
              <a:buChar char="●"/>
              <a:defRPr sz="1000">
                <a:latin typeface="Nunito Sans"/>
                <a:ea typeface="Nunito Sans"/>
                <a:cs typeface="Nunito Sans"/>
                <a:sym typeface="Nunito Sans"/>
              </a:defRPr>
            </a:lvl6pPr>
            <a:lvl7pPr marL="3200400" lvl="6"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7pPr>
            <a:lvl8pPr marL="3657600" lvl="7"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8pPr>
            <a:lvl9pPr marL="4114800" lvl="8"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9pPr>
          </a:lstStyle>
          <a:p>
            <a:endParaRPr/>
          </a:p>
        </p:txBody>
      </p:sp>
    </p:spTree>
    <p:extLst>
      <p:ext uri="{BB962C8B-B14F-4D97-AF65-F5344CB8AC3E}">
        <p14:creationId xmlns:p14="http://schemas.microsoft.com/office/powerpoint/2010/main" val="574708631"/>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Light - Title only">
  <p:cSld name="Light - Title onl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42453" y="242906"/>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2"/>
              </a:buClr>
              <a:buSzPts val="2600"/>
              <a:buFont typeface="Nunito Sans"/>
              <a:buNone/>
              <a:defRPr i="0" u="none" strike="noStrike" cap="none">
                <a:solidFill>
                  <a:schemeClr val="dk2"/>
                </a:solidFill>
                <a:latin typeface="Nunito Sans"/>
                <a:ea typeface="Nunito Sans"/>
                <a:cs typeface="Nunito Sans"/>
                <a:sym typeface="Nunito Sans"/>
              </a:defRPr>
            </a:lvl1pPr>
            <a:lvl2pPr lvl="1">
              <a:spcBef>
                <a:spcPts val="0"/>
              </a:spcBef>
              <a:spcAft>
                <a:spcPts val="0"/>
              </a:spcAft>
              <a:buSzPts val="2600"/>
              <a:buFont typeface="Nunito Sans"/>
              <a:buNone/>
              <a:defRPr sz="1400" b="1">
                <a:latin typeface="Nunito Sans"/>
                <a:ea typeface="Nunito Sans"/>
                <a:cs typeface="Nunito Sans"/>
                <a:sym typeface="Nunito Sans"/>
              </a:defRPr>
            </a:lvl2pPr>
            <a:lvl3pPr lvl="2">
              <a:spcBef>
                <a:spcPts val="0"/>
              </a:spcBef>
              <a:spcAft>
                <a:spcPts val="0"/>
              </a:spcAft>
              <a:buSzPts val="2600"/>
              <a:buFont typeface="Nunito Sans"/>
              <a:buNone/>
              <a:defRPr sz="1400" b="1">
                <a:latin typeface="Nunito Sans"/>
                <a:ea typeface="Nunito Sans"/>
                <a:cs typeface="Nunito Sans"/>
                <a:sym typeface="Nunito Sans"/>
              </a:defRPr>
            </a:lvl3pPr>
            <a:lvl4pPr lvl="3">
              <a:spcBef>
                <a:spcPts val="0"/>
              </a:spcBef>
              <a:spcAft>
                <a:spcPts val="0"/>
              </a:spcAft>
              <a:buSzPts val="2600"/>
              <a:buFont typeface="Nunito Sans"/>
              <a:buNone/>
              <a:defRPr sz="1400" b="1">
                <a:latin typeface="Nunito Sans"/>
                <a:ea typeface="Nunito Sans"/>
                <a:cs typeface="Nunito Sans"/>
                <a:sym typeface="Nunito Sans"/>
              </a:defRPr>
            </a:lvl4pPr>
            <a:lvl5pPr lvl="4">
              <a:spcBef>
                <a:spcPts val="0"/>
              </a:spcBef>
              <a:spcAft>
                <a:spcPts val="0"/>
              </a:spcAft>
              <a:buSzPts val="2600"/>
              <a:buFont typeface="Nunito Sans"/>
              <a:buNone/>
              <a:defRPr sz="1400" b="1">
                <a:latin typeface="Nunito Sans"/>
                <a:ea typeface="Nunito Sans"/>
                <a:cs typeface="Nunito Sans"/>
                <a:sym typeface="Nunito Sans"/>
              </a:defRPr>
            </a:lvl5pPr>
            <a:lvl6pPr lvl="5">
              <a:spcBef>
                <a:spcPts val="0"/>
              </a:spcBef>
              <a:spcAft>
                <a:spcPts val="0"/>
              </a:spcAft>
              <a:buSzPts val="2600"/>
              <a:buFont typeface="Nunito Sans"/>
              <a:buNone/>
              <a:defRPr sz="1400" b="1">
                <a:latin typeface="Nunito Sans"/>
                <a:ea typeface="Nunito Sans"/>
                <a:cs typeface="Nunito Sans"/>
                <a:sym typeface="Nunito Sans"/>
              </a:defRPr>
            </a:lvl6pPr>
            <a:lvl7pPr lvl="6">
              <a:spcBef>
                <a:spcPts val="0"/>
              </a:spcBef>
              <a:spcAft>
                <a:spcPts val="0"/>
              </a:spcAft>
              <a:buSzPts val="2600"/>
              <a:buFont typeface="Nunito Sans"/>
              <a:buNone/>
              <a:defRPr sz="1400" b="1">
                <a:latin typeface="Nunito Sans"/>
                <a:ea typeface="Nunito Sans"/>
                <a:cs typeface="Nunito Sans"/>
                <a:sym typeface="Nunito Sans"/>
              </a:defRPr>
            </a:lvl7pPr>
            <a:lvl8pPr lvl="7">
              <a:spcBef>
                <a:spcPts val="0"/>
              </a:spcBef>
              <a:spcAft>
                <a:spcPts val="0"/>
              </a:spcAft>
              <a:buSzPts val="2600"/>
              <a:buFont typeface="Nunito Sans"/>
              <a:buNone/>
              <a:defRPr sz="1400" b="1">
                <a:latin typeface="Nunito Sans"/>
                <a:ea typeface="Nunito Sans"/>
                <a:cs typeface="Nunito Sans"/>
                <a:sym typeface="Nunito Sans"/>
              </a:defRPr>
            </a:lvl8pPr>
            <a:lvl9pPr lvl="8">
              <a:spcBef>
                <a:spcPts val="0"/>
              </a:spcBef>
              <a:spcAft>
                <a:spcPts val="0"/>
              </a:spcAft>
              <a:buSzPts val="2600"/>
              <a:buFont typeface="Nunito Sans"/>
              <a:buNone/>
              <a:defRPr sz="1400" b="1">
                <a:latin typeface="Nunito Sans"/>
                <a:ea typeface="Nunito Sans"/>
                <a:cs typeface="Nunito Sans"/>
                <a:sym typeface="Nunito Sans"/>
              </a:defRPr>
            </a:lvl9pPr>
          </a:lstStyle>
          <a:p>
            <a:endParaRPr/>
          </a:p>
        </p:txBody>
      </p:sp>
      <p:pic>
        <p:nvPicPr>
          <p:cNvPr id="22" name="Google Shape;22;p5" title="2d58b6c0-632a-4820-a1cd-57b2ace07969.png"/>
          <p:cNvPicPr preferRelativeResize="0"/>
          <p:nvPr/>
        </p:nvPicPr>
        <p:blipFill rotWithShape="1">
          <a:blip r:embed="rId2">
            <a:alphaModFix/>
          </a:blip>
          <a:srcRect l="30" r="20"/>
          <a:stretch/>
        </p:blipFill>
        <p:spPr>
          <a:xfrm>
            <a:off x="7166700" y="4406000"/>
            <a:ext cx="1953274" cy="734399"/>
          </a:xfrm>
          <a:prstGeom prst="rect">
            <a:avLst/>
          </a:prstGeom>
          <a:noFill/>
          <a:ln>
            <a:noFill/>
          </a:ln>
        </p:spPr>
      </p:pic>
    </p:spTree>
    <p:extLst>
      <p:ext uri="{BB962C8B-B14F-4D97-AF65-F5344CB8AC3E}">
        <p14:creationId xmlns:p14="http://schemas.microsoft.com/office/powerpoint/2010/main" val="2945694834"/>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Light - Blank">
  <p:cSld name="Light - Blank">
    <p:spTree>
      <p:nvGrpSpPr>
        <p:cNvPr id="1" name="Shape 23"/>
        <p:cNvGrpSpPr/>
        <p:nvPr/>
      </p:nvGrpSpPr>
      <p:grpSpPr>
        <a:xfrm>
          <a:off x="0" y="0"/>
          <a:ext cx="0" cy="0"/>
          <a:chOff x="0" y="0"/>
          <a:chExt cx="0" cy="0"/>
        </a:xfrm>
      </p:grpSpPr>
      <p:pic>
        <p:nvPicPr>
          <p:cNvPr id="24" name="Google Shape;24;p6" title="2d58b6c0-632a-4820-a1cd-57b2ace07969.png"/>
          <p:cNvPicPr preferRelativeResize="0"/>
          <p:nvPr/>
        </p:nvPicPr>
        <p:blipFill rotWithShape="1">
          <a:blip r:embed="rId2">
            <a:alphaModFix/>
          </a:blip>
          <a:srcRect l="30" r="20"/>
          <a:stretch/>
        </p:blipFill>
        <p:spPr>
          <a:xfrm>
            <a:off x="7166700" y="4406000"/>
            <a:ext cx="1953274" cy="734399"/>
          </a:xfrm>
          <a:prstGeom prst="rect">
            <a:avLst/>
          </a:prstGeom>
          <a:noFill/>
          <a:ln>
            <a:noFill/>
          </a:ln>
        </p:spPr>
      </p:pic>
    </p:spTree>
    <p:extLst>
      <p:ext uri="{BB962C8B-B14F-4D97-AF65-F5344CB8AC3E}">
        <p14:creationId xmlns:p14="http://schemas.microsoft.com/office/powerpoint/2010/main" val="24016856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No Logo - Title and Text">
  <p:cSld name="No Logo - Title and Tex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246888" y="246888"/>
            <a:ext cx="8354400" cy="444300"/>
          </a:xfrm>
          <a:prstGeom prst="rect">
            <a:avLst/>
          </a:prstGeom>
        </p:spPr>
        <p:txBody>
          <a:bodyPr spcFirstLastPara="1" wrap="square" lIns="68575" tIns="34275" rIns="68575" bIns="3427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7" name="Google Shape;27;p7"/>
          <p:cNvSpPr txBox="1">
            <a:spLocks noGrp="1"/>
          </p:cNvSpPr>
          <p:nvPr>
            <p:ph type="body" idx="1"/>
          </p:nvPr>
        </p:nvSpPr>
        <p:spPr>
          <a:xfrm>
            <a:off x="531050" y="1023175"/>
            <a:ext cx="7161000" cy="3202500"/>
          </a:xfrm>
          <a:prstGeom prst="rect">
            <a:avLst/>
          </a:prstGeom>
          <a:noFill/>
          <a:ln>
            <a:noFill/>
          </a:ln>
        </p:spPr>
        <p:txBody>
          <a:bodyPr spcFirstLastPara="1" wrap="square" lIns="91425" tIns="91425" rIns="91425" bIns="91425" anchor="t" anchorCtr="0">
            <a:noAutofit/>
          </a:bodyPr>
          <a:lstStyle>
            <a:lvl1pPr marL="457200" lvl="0" indent="-361950">
              <a:lnSpc>
                <a:spcPct val="100000"/>
              </a:lnSpc>
              <a:spcBef>
                <a:spcPts val="0"/>
              </a:spcBef>
              <a:spcAft>
                <a:spcPts val="0"/>
              </a:spcAft>
              <a:buClr>
                <a:srgbClr val="04859B"/>
              </a:buClr>
              <a:buSzPts val="2100"/>
              <a:buFont typeface="Nunito Sans"/>
              <a:buChar char="●"/>
              <a:defRPr sz="2100">
                <a:latin typeface="Nunito Sans"/>
                <a:ea typeface="Nunito Sans"/>
                <a:cs typeface="Nunito Sans"/>
                <a:sym typeface="Nunito Sans"/>
              </a:defRPr>
            </a:lvl1pPr>
            <a:lvl2pPr marL="914400" lvl="1" indent="-342900">
              <a:lnSpc>
                <a:spcPct val="100000"/>
              </a:lnSpc>
              <a:spcBef>
                <a:spcPts val="0"/>
              </a:spcBef>
              <a:spcAft>
                <a:spcPts val="0"/>
              </a:spcAft>
              <a:buClr>
                <a:srgbClr val="04859B"/>
              </a:buClr>
              <a:buSzPts val="1800"/>
              <a:buFont typeface="Nunito Sans"/>
              <a:buChar char="●"/>
              <a:defRPr sz="1800">
                <a:latin typeface="Nunito Sans"/>
                <a:ea typeface="Nunito Sans"/>
                <a:cs typeface="Nunito Sans"/>
                <a:sym typeface="Nunito Sans"/>
              </a:defRPr>
            </a:lvl2pPr>
            <a:lvl3pPr marL="1371600" lvl="2" indent="-330200">
              <a:lnSpc>
                <a:spcPct val="100000"/>
              </a:lnSpc>
              <a:spcBef>
                <a:spcPts val="0"/>
              </a:spcBef>
              <a:spcAft>
                <a:spcPts val="0"/>
              </a:spcAft>
              <a:buClr>
                <a:srgbClr val="04859B"/>
              </a:buClr>
              <a:buSzPts val="1600"/>
              <a:buFont typeface="Nunito Sans"/>
              <a:buChar char="●"/>
              <a:defRPr sz="1600">
                <a:latin typeface="Nunito Sans"/>
                <a:ea typeface="Nunito Sans"/>
                <a:cs typeface="Nunito Sans"/>
                <a:sym typeface="Nunito Sans"/>
              </a:defRPr>
            </a:lvl3pPr>
            <a:lvl4pPr marL="1828800" lvl="3" indent="-317500">
              <a:lnSpc>
                <a:spcPct val="100000"/>
              </a:lnSpc>
              <a:spcBef>
                <a:spcPts val="0"/>
              </a:spcBef>
              <a:spcAft>
                <a:spcPts val="0"/>
              </a:spcAft>
              <a:buClr>
                <a:srgbClr val="04859B"/>
              </a:buClr>
              <a:buSzPts val="1400"/>
              <a:buFont typeface="Nunito Sans"/>
              <a:buChar char="●"/>
              <a:defRPr>
                <a:latin typeface="Nunito Sans"/>
                <a:ea typeface="Nunito Sans"/>
                <a:cs typeface="Nunito Sans"/>
                <a:sym typeface="Nunito Sans"/>
              </a:defRPr>
            </a:lvl4pPr>
            <a:lvl5pPr marL="2286000" lvl="4" indent="-304800">
              <a:lnSpc>
                <a:spcPct val="100000"/>
              </a:lnSpc>
              <a:spcBef>
                <a:spcPts val="0"/>
              </a:spcBef>
              <a:spcAft>
                <a:spcPts val="0"/>
              </a:spcAft>
              <a:buClr>
                <a:srgbClr val="04859B"/>
              </a:buClr>
              <a:buSzPts val="1200"/>
              <a:buFont typeface="Nunito Sans"/>
              <a:buChar char="●"/>
              <a:defRPr sz="1200">
                <a:latin typeface="Nunito Sans"/>
                <a:ea typeface="Nunito Sans"/>
                <a:cs typeface="Nunito Sans"/>
                <a:sym typeface="Nunito Sans"/>
              </a:defRPr>
            </a:lvl5pPr>
            <a:lvl6pPr marL="2743200" lvl="5" indent="-292100">
              <a:lnSpc>
                <a:spcPct val="100000"/>
              </a:lnSpc>
              <a:spcBef>
                <a:spcPts val="0"/>
              </a:spcBef>
              <a:spcAft>
                <a:spcPts val="0"/>
              </a:spcAft>
              <a:buClr>
                <a:srgbClr val="04859B"/>
              </a:buClr>
              <a:buSzPts val="1000"/>
              <a:buFont typeface="Nunito Sans"/>
              <a:buChar char="●"/>
              <a:defRPr sz="1000">
                <a:latin typeface="Nunito Sans"/>
                <a:ea typeface="Nunito Sans"/>
                <a:cs typeface="Nunito Sans"/>
                <a:sym typeface="Nunito Sans"/>
              </a:defRPr>
            </a:lvl6pPr>
            <a:lvl7pPr marL="3200400" lvl="6"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7pPr>
            <a:lvl8pPr marL="3657600" lvl="7"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8pPr>
            <a:lvl9pPr marL="4114800" lvl="8" indent="-285750">
              <a:lnSpc>
                <a:spcPct val="100000"/>
              </a:lnSpc>
              <a:spcBef>
                <a:spcPts val="0"/>
              </a:spcBef>
              <a:spcAft>
                <a:spcPts val="0"/>
              </a:spcAft>
              <a:buClr>
                <a:srgbClr val="04859B"/>
              </a:buClr>
              <a:buSzPts val="900"/>
              <a:buFont typeface="Nunito Sans"/>
              <a:buChar char="●"/>
              <a:defRPr sz="900">
                <a:latin typeface="Nunito Sans"/>
                <a:ea typeface="Nunito Sans"/>
                <a:cs typeface="Nunito Sans"/>
                <a:sym typeface="Nunito Sans"/>
              </a:defRPr>
            </a:lvl9pPr>
          </a:lstStyle>
          <a:p>
            <a:endParaRPr/>
          </a:p>
        </p:txBody>
      </p:sp>
      <p:sp>
        <p:nvSpPr>
          <p:cNvPr id="28" name="Google Shape;28;p7"/>
          <p:cNvSpPr/>
          <p:nvPr/>
        </p:nvSpPr>
        <p:spPr>
          <a:xfrm>
            <a:off x="7175025" y="4413475"/>
            <a:ext cx="1968900" cy="729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1696574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No Logo - Blank">
  <p:cSld name="No Logo - Blank">
    <p:spTree>
      <p:nvGrpSpPr>
        <p:cNvPr id="1" name="Shape 29"/>
        <p:cNvGrpSpPr/>
        <p:nvPr/>
      </p:nvGrpSpPr>
      <p:grpSpPr>
        <a:xfrm>
          <a:off x="0" y="0"/>
          <a:ext cx="0" cy="0"/>
          <a:chOff x="0" y="0"/>
          <a:chExt cx="0" cy="0"/>
        </a:xfrm>
      </p:grpSpPr>
      <p:sp>
        <p:nvSpPr>
          <p:cNvPr id="30" name="Google Shape;30;p8"/>
          <p:cNvSpPr/>
          <p:nvPr/>
        </p:nvSpPr>
        <p:spPr>
          <a:xfrm>
            <a:off x="7175025" y="4413475"/>
            <a:ext cx="1968900" cy="729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18907784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Dark - Title slide">
  <p:cSld name="Dark - Title slide">
    <p:bg>
      <p:bgPr>
        <a:solidFill>
          <a:schemeClr val="dk2"/>
        </a:solidFill>
        <a:effectLst/>
      </p:bgPr>
    </p:bg>
    <p:spTree>
      <p:nvGrpSpPr>
        <p:cNvPr id="1" name="Shape 31"/>
        <p:cNvGrpSpPr/>
        <p:nvPr/>
      </p:nvGrpSpPr>
      <p:grpSpPr>
        <a:xfrm>
          <a:off x="0" y="0"/>
          <a:ext cx="0" cy="0"/>
          <a:chOff x="0" y="0"/>
          <a:chExt cx="0" cy="0"/>
        </a:xfrm>
      </p:grpSpPr>
      <p:sp>
        <p:nvSpPr>
          <p:cNvPr id="32" name="Google Shape;32;p9"/>
          <p:cNvSpPr txBox="1">
            <a:spLocks noGrp="1"/>
          </p:cNvSpPr>
          <p:nvPr>
            <p:ph type="ctrTitle"/>
          </p:nvPr>
        </p:nvSpPr>
        <p:spPr>
          <a:xfrm>
            <a:off x="311708" y="744575"/>
            <a:ext cx="8520600" cy="2052600"/>
          </a:xfrm>
          <a:prstGeom prst="rect">
            <a:avLst/>
          </a:prstGeom>
        </p:spPr>
        <p:txBody>
          <a:bodyPr spcFirstLastPara="1" wrap="square" lIns="68575" tIns="34275" rIns="68575" bIns="34275" anchor="b" anchorCtr="0">
            <a:noAutofit/>
          </a:bodyPr>
          <a:lstStyle>
            <a:lvl1pPr lvl="0"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1pPr>
            <a:lvl2pPr lvl="1"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2pPr>
            <a:lvl3pPr lvl="2"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3pPr>
            <a:lvl4pPr lvl="3"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4pPr>
            <a:lvl5pPr lvl="4"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5pPr>
            <a:lvl6pPr lvl="5"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6pPr>
            <a:lvl7pPr lvl="6"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7pPr>
            <a:lvl8pPr lvl="7"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8pPr>
            <a:lvl9pPr lvl="8" algn="ctr">
              <a:spcBef>
                <a:spcPts val="0"/>
              </a:spcBef>
              <a:spcAft>
                <a:spcPts val="0"/>
              </a:spcAft>
              <a:buClr>
                <a:schemeClr val="lt1"/>
              </a:buClr>
              <a:buSzPts val="5200"/>
              <a:buFont typeface="Nunito Sans"/>
              <a:buNone/>
              <a:defRPr sz="5200">
                <a:solidFill>
                  <a:schemeClr val="lt1"/>
                </a:solidFill>
                <a:latin typeface="Nunito Sans"/>
                <a:ea typeface="Nunito Sans"/>
                <a:cs typeface="Nunito Sans"/>
                <a:sym typeface="Nunito Sans"/>
              </a:defRPr>
            </a:lvl9pPr>
          </a:lstStyle>
          <a:p>
            <a:endParaRPr/>
          </a:p>
        </p:txBody>
      </p:sp>
      <p:sp>
        <p:nvSpPr>
          <p:cNvPr id="33" name="Google Shape;33;p9"/>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1pPr>
            <a:lvl2pPr lvl="1"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2pPr>
            <a:lvl3pPr lvl="2"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3pPr>
            <a:lvl4pPr lvl="3"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4pPr>
            <a:lvl5pPr lvl="4"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5pPr>
            <a:lvl6pPr lvl="5"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6pPr>
            <a:lvl7pPr lvl="6"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7pPr>
            <a:lvl8pPr lvl="7"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8pPr>
            <a:lvl9pPr lvl="8" algn="ctr">
              <a:lnSpc>
                <a:spcPct val="100000"/>
              </a:lnSpc>
              <a:spcBef>
                <a:spcPts val="0"/>
              </a:spcBef>
              <a:spcAft>
                <a:spcPts val="0"/>
              </a:spcAft>
              <a:buClr>
                <a:schemeClr val="lt1"/>
              </a:buClr>
              <a:buSzPts val="2800"/>
              <a:buFont typeface="Nunito Sans"/>
              <a:buNone/>
              <a:defRPr sz="2800">
                <a:solidFill>
                  <a:schemeClr val="lt1"/>
                </a:solidFill>
                <a:latin typeface="Nunito Sans"/>
                <a:ea typeface="Nunito Sans"/>
                <a:cs typeface="Nunito Sans"/>
                <a:sym typeface="Nunito Sans"/>
              </a:defRPr>
            </a:lvl9pPr>
          </a:lstStyle>
          <a:p>
            <a:endParaRPr/>
          </a:p>
        </p:txBody>
      </p:sp>
      <p:pic>
        <p:nvPicPr>
          <p:cNvPr id="34" name="Google Shape;34;p9" title="Library_Wordmark_1-0_White.png"/>
          <p:cNvPicPr preferRelativeResize="0"/>
          <p:nvPr/>
        </p:nvPicPr>
        <p:blipFill>
          <a:blip r:embed="rId2">
            <a:alphaModFix/>
          </a:blip>
          <a:stretch>
            <a:fillRect/>
          </a:stretch>
        </p:blipFill>
        <p:spPr>
          <a:xfrm>
            <a:off x="7166700" y="4406000"/>
            <a:ext cx="1953275" cy="734399"/>
          </a:xfrm>
          <a:prstGeom prst="rect">
            <a:avLst/>
          </a:prstGeom>
          <a:noFill/>
          <a:ln>
            <a:noFill/>
          </a:ln>
        </p:spPr>
      </p:pic>
    </p:spTree>
    <p:extLst>
      <p:ext uri="{BB962C8B-B14F-4D97-AF65-F5344CB8AC3E}">
        <p14:creationId xmlns:p14="http://schemas.microsoft.com/office/powerpoint/2010/main" val="37872756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Dark - Section Header" type="secHead">
  <p:cSld name="Dark - Section Header">
    <p:bg>
      <p:bgPr>
        <a:solidFill>
          <a:schemeClr val="dk2"/>
        </a:solidFill>
        <a:effectLst/>
      </p:bgPr>
    </p:bg>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3717570" y="1890025"/>
            <a:ext cx="4990800" cy="865800"/>
          </a:xfrm>
          <a:prstGeom prst="rect">
            <a:avLst/>
          </a:prstGeom>
          <a:noFill/>
          <a:ln>
            <a:noFill/>
          </a:ln>
        </p:spPr>
        <p:txBody>
          <a:bodyPr spcFirstLastPara="1" wrap="square" lIns="68575" tIns="34275" rIns="68575" bIns="34275" anchor="ctr" anchorCtr="0">
            <a:noAutofit/>
          </a:bodyPr>
          <a:lstStyle>
            <a:lvl1pPr marR="0" lvl="0">
              <a:lnSpc>
                <a:spcPct val="90000"/>
              </a:lnSpc>
              <a:spcBef>
                <a:spcPts val="0"/>
              </a:spcBef>
              <a:spcAft>
                <a:spcPts val="0"/>
              </a:spcAft>
              <a:buClr>
                <a:schemeClr val="lt1"/>
              </a:buClr>
              <a:buSzPts val="5000"/>
              <a:buFont typeface="Nunito Sans"/>
              <a:buNone/>
              <a:defRPr sz="5000" i="0" u="none" strike="noStrike" cap="none">
                <a:solidFill>
                  <a:schemeClr val="lt1"/>
                </a:solidFill>
                <a:latin typeface="Nunito Sans"/>
                <a:ea typeface="Nunito Sans"/>
                <a:cs typeface="Nunito Sans"/>
                <a:sym typeface="Nunito Sans"/>
              </a:defRPr>
            </a:lvl1pPr>
            <a:lvl2pPr lvl="1">
              <a:spcBef>
                <a:spcPts val="0"/>
              </a:spcBef>
              <a:spcAft>
                <a:spcPts val="0"/>
              </a:spcAft>
              <a:buSzPts val="5000"/>
              <a:buFont typeface="Nunito Sans"/>
              <a:buNone/>
              <a:defRPr sz="5000">
                <a:latin typeface="Nunito Sans"/>
                <a:ea typeface="Nunito Sans"/>
                <a:cs typeface="Nunito Sans"/>
                <a:sym typeface="Nunito Sans"/>
              </a:defRPr>
            </a:lvl2pPr>
            <a:lvl3pPr lvl="2">
              <a:spcBef>
                <a:spcPts val="0"/>
              </a:spcBef>
              <a:spcAft>
                <a:spcPts val="0"/>
              </a:spcAft>
              <a:buSzPts val="5000"/>
              <a:buFont typeface="Nunito Sans"/>
              <a:buNone/>
              <a:defRPr sz="5000">
                <a:latin typeface="Nunito Sans"/>
                <a:ea typeface="Nunito Sans"/>
                <a:cs typeface="Nunito Sans"/>
                <a:sym typeface="Nunito Sans"/>
              </a:defRPr>
            </a:lvl3pPr>
            <a:lvl4pPr lvl="3">
              <a:spcBef>
                <a:spcPts val="0"/>
              </a:spcBef>
              <a:spcAft>
                <a:spcPts val="0"/>
              </a:spcAft>
              <a:buSzPts val="5000"/>
              <a:buFont typeface="Nunito Sans"/>
              <a:buNone/>
              <a:defRPr sz="5000">
                <a:latin typeface="Nunito Sans"/>
                <a:ea typeface="Nunito Sans"/>
                <a:cs typeface="Nunito Sans"/>
                <a:sym typeface="Nunito Sans"/>
              </a:defRPr>
            </a:lvl4pPr>
            <a:lvl5pPr lvl="4">
              <a:spcBef>
                <a:spcPts val="0"/>
              </a:spcBef>
              <a:spcAft>
                <a:spcPts val="0"/>
              </a:spcAft>
              <a:buSzPts val="5000"/>
              <a:buFont typeface="Nunito Sans"/>
              <a:buNone/>
              <a:defRPr sz="5000">
                <a:latin typeface="Nunito Sans"/>
                <a:ea typeface="Nunito Sans"/>
                <a:cs typeface="Nunito Sans"/>
                <a:sym typeface="Nunito Sans"/>
              </a:defRPr>
            </a:lvl5pPr>
            <a:lvl6pPr lvl="5">
              <a:spcBef>
                <a:spcPts val="0"/>
              </a:spcBef>
              <a:spcAft>
                <a:spcPts val="0"/>
              </a:spcAft>
              <a:buSzPts val="5000"/>
              <a:buFont typeface="Nunito Sans"/>
              <a:buNone/>
              <a:defRPr sz="5000">
                <a:latin typeface="Nunito Sans"/>
                <a:ea typeface="Nunito Sans"/>
                <a:cs typeface="Nunito Sans"/>
                <a:sym typeface="Nunito Sans"/>
              </a:defRPr>
            </a:lvl6pPr>
            <a:lvl7pPr lvl="6">
              <a:spcBef>
                <a:spcPts val="0"/>
              </a:spcBef>
              <a:spcAft>
                <a:spcPts val="0"/>
              </a:spcAft>
              <a:buSzPts val="5000"/>
              <a:buFont typeface="Nunito Sans"/>
              <a:buNone/>
              <a:defRPr sz="5000">
                <a:latin typeface="Nunito Sans"/>
                <a:ea typeface="Nunito Sans"/>
                <a:cs typeface="Nunito Sans"/>
                <a:sym typeface="Nunito Sans"/>
              </a:defRPr>
            </a:lvl7pPr>
            <a:lvl8pPr lvl="7">
              <a:spcBef>
                <a:spcPts val="0"/>
              </a:spcBef>
              <a:spcAft>
                <a:spcPts val="0"/>
              </a:spcAft>
              <a:buSzPts val="5000"/>
              <a:buFont typeface="Nunito Sans"/>
              <a:buNone/>
              <a:defRPr sz="5000">
                <a:latin typeface="Nunito Sans"/>
                <a:ea typeface="Nunito Sans"/>
                <a:cs typeface="Nunito Sans"/>
                <a:sym typeface="Nunito Sans"/>
              </a:defRPr>
            </a:lvl8pPr>
            <a:lvl9pPr lvl="8">
              <a:spcBef>
                <a:spcPts val="0"/>
              </a:spcBef>
              <a:spcAft>
                <a:spcPts val="0"/>
              </a:spcAft>
              <a:buSzPts val="5000"/>
              <a:buFont typeface="Nunito Sans"/>
              <a:buNone/>
              <a:defRPr sz="5000">
                <a:latin typeface="Nunito Sans"/>
                <a:ea typeface="Nunito Sans"/>
                <a:cs typeface="Nunito Sans"/>
                <a:sym typeface="Nunito Sans"/>
              </a:defRPr>
            </a:lvl9pPr>
          </a:lstStyle>
          <a:p>
            <a:endParaRPr/>
          </a:p>
        </p:txBody>
      </p:sp>
      <p:sp>
        <p:nvSpPr>
          <p:cNvPr id="37" name="Google Shape;37;p10"/>
          <p:cNvSpPr txBox="1">
            <a:spLocks noGrp="1"/>
          </p:cNvSpPr>
          <p:nvPr>
            <p:ph type="subTitle" idx="1"/>
          </p:nvPr>
        </p:nvSpPr>
        <p:spPr>
          <a:xfrm>
            <a:off x="3717570" y="2901700"/>
            <a:ext cx="4675800" cy="430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None/>
              <a:defRPr sz="1800">
                <a:solidFill>
                  <a:srgbClr val="FFFFFF"/>
                </a:solidFill>
                <a:latin typeface="Nunito Sans"/>
                <a:ea typeface="Nunito Sans"/>
                <a:cs typeface="Nunito Sans"/>
                <a:sym typeface="Nunito Sans"/>
              </a:defRPr>
            </a:lvl1pPr>
            <a:lvl2pPr lvl="1">
              <a:spcBef>
                <a:spcPts val="0"/>
              </a:spcBef>
              <a:spcAft>
                <a:spcPts val="0"/>
              </a:spcAft>
              <a:buNone/>
              <a:defRPr sz="1800">
                <a:latin typeface="Nunito Sans"/>
                <a:ea typeface="Nunito Sans"/>
                <a:cs typeface="Nunito Sans"/>
                <a:sym typeface="Nunito Sans"/>
              </a:defRPr>
            </a:lvl2pPr>
            <a:lvl3pPr lvl="2">
              <a:spcBef>
                <a:spcPts val="0"/>
              </a:spcBef>
              <a:spcAft>
                <a:spcPts val="0"/>
              </a:spcAft>
              <a:buNone/>
              <a:defRPr sz="1800">
                <a:latin typeface="Nunito Sans"/>
                <a:ea typeface="Nunito Sans"/>
                <a:cs typeface="Nunito Sans"/>
                <a:sym typeface="Nunito Sans"/>
              </a:defRPr>
            </a:lvl3pPr>
            <a:lvl4pPr lvl="3">
              <a:spcBef>
                <a:spcPts val="0"/>
              </a:spcBef>
              <a:spcAft>
                <a:spcPts val="0"/>
              </a:spcAft>
              <a:buNone/>
              <a:defRPr sz="1800">
                <a:latin typeface="Nunito Sans"/>
                <a:ea typeface="Nunito Sans"/>
                <a:cs typeface="Nunito Sans"/>
                <a:sym typeface="Nunito Sans"/>
              </a:defRPr>
            </a:lvl4pPr>
            <a:lvl5pPr lvl="4">
              <a:spcBef>
                <a:spcPts val="0"/>
              </a:spcBef>
              <a:spcAft>
                <a:spcPts val="0"/>
              </a:spcAft>
              <a:buNone/>
              <a:defRPr sz="1800">
                <a:latin typeface="Nunito Sans"/>
                <a:ea typeface="Nunito Sans"/>
                <a:cs typeface="Nunito Sans"/>
                <a:sym typeface="Nunito Sans"/>
              </a:defRPr>
            </a:lvl5pPr>
            <a:lvl6pPr lvl="5">
              <a:spcBef>
                <a:spcPts val="0"/>
              </a:spcBef>
              <a:spcAft>
                <a:spcPts val="0"/>
              </a:spcAft>
              <a:buNone/>
              <a:defRPr sz="1800">
                <a:latin typeface="Nunito Sans"/>
                <a:ea typeface="Nunito Sans"/>
                <a:cs typeface="Nunito Sans"/>
                <a:sym typeface="Nunito Sans"/>
              </a:defRPr>
            </a:lvl6pPr>
            <a:lvl7pPr lvl="6">
              <a:spcBef>
                <a:spcPts val="0"/>
              </a:spcBef>
              <a:spcAft>
                <a:spcPts val="0"/>
              </a:spcAft>
              <a:buNone/>
              <a:defRPr sz="1800">
                <a:latin typeface="Nunito Sans"/>
                <a:ea typeface="Nunito Sans"/>
                <a:cs typeface="Nunito Sans"/>
                <a:sym typeface="Nunito Sans"/>
              </a:defRPr>
            </a:lvl7pPr>
            <a:lvl8pPr lvl="7">
              <a:spcBef>
                <a:spcPts val="0"/>
              </a:spcBef>
              <a:spcAft>
                <a:spcPts val="0"/>
              </a:spcAft>
              <a:buNone/>
              <a:defRPr sz="1800">
                <a:latin typeface="Nunito Sans"/>
                <a:ea typeface="Nunito Sans"/>
                <a:cs typeface="Nunito Sans"/>
                <a:sym typeface="Nunito Sans"/>
              </a:defRPr>
            </a:lvl8pPr>
            <a:lvl9pPr lvl="8">
              <a:spcBef>
                <a:spcPts val="0"/>
              </a:spcBef>
              <a:spcAft>
                <a:spcPts val="0"/>
              </a:spcAft>
              <a:buNone/>
              <a:defRPr sz="1800">
                <a:latin typeface="Nunito Sans"/>
                <a:ea typeface="Nunito Sans"/>
                <a:cs typeface="Nunito Sans"/>
                <a:sym typeface="Nunito Sans"/>
              </a:defRPr>
            </a:lvl9pPr>
          </a:lstStyle>
          <a:p>
            <a:endParaRPr/>
          </a:p>
        </p:txBody>
      </p:sp>
      <p:pic>
        <p:nvPicPr>
          <p:cNvPr id="38" name="Google Shape;38;p10" title="Library_Wordmark_1-0_White.png"/>
          <p:cNvPicPr preferRelativeResize="0"/>
          <p:nvPr/>
        </p:nvPicPr>
        <p:blipFill>
          <a:blip r:embed="rId2">
            <a:alphaModFix/>
          </a:blip>
          <a:stretch>
            <a:fillRect/>
          </a:stretch>
        </p:blipFill>
        <p:spPr>
          <a:xfrm>
            <a:off x="7166700" y="4406000"/>
            <a:ext cx="1953275" cy="734399"/>
          </a:xfrm>
          <a:prstGeom prst="rect">
            <a:avLst/>
          </a:prstGeom>
          <a:noFill/>
          <a:ln>
            <a:noFill/>
          </a:ln>
        </p:spPr>
      </p:pic>
      <p:sp>
        <p:nvSpPr>
          <p:cNvPr id="39" name="Google Shape;39;p10"/>
          <p:cNvSpPr/>
          <p:nvPr/>
        </p:nvSpPr>
        <p:spPr>
          <a:xfrm>
            <a:off x="863289" y="1335850"/>
            <a:ext cx="2144700" cy="2148900"/>
          </a:xfrm>
          <a:prstGeom prst="ellipse">
            <a:avLst/>
          </a:prstGeom>
          <a:solidFill>
            <a:srgbClr val="FFFFFF">
              <a:alpha val="35000"/>
            </a:srgbClr>
          </a:solidFill>
          <a:ln w="9525" cap="flat" cmpd="sng">
            <a:solidFill>
              <a:srgbClr val="00366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3958217550"/>
      </p:ext>
    </p:extLst>
  </p:cSld>
  <p:clrMapOvr>
    <a:masterClrMapping/>
  </p:clrMapOvr>
  <p:extLst>
    <p:ext uri="{DCECCB84-F9BA-43D5-87BE-67443E8EF086}">
      <p15:sldGuideLst xmlns:p15="http://schemas.microsoft.com/office/powerpoint/2012/main">
        <p15:guide id="1" orient="horz" pos="2484">
          <p15:clr>
            <a:srgbClr val="FBAE40"/>
          </p15:clr>
        </p15:guide>
        <p15:guide id="2" pos="216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Dark - Title Only">
  <p:cSld name="Dark - Title Only">
    <p:bg>
      <p:bgPr>
        <a:solidFill>
          <a:schemeClr val="dk2"/>
        </a:solidFill>
        <a:effectLst/>
      </p:bgPr>
    </p:bg>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242453" y="242906"/>
            <a:ext cx="8354400" cy="4458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lt1"/>
              </a:buClr>
              <a:buSzPts val="2600"/>
              <a:buFont typeface="Nunito Sans"/>
              <a:buNone/>
              <a:defRPr i="0" u="none" strike="noStrike" cap="none">
                <a:solidFill>
                  <a:schemeClr val="lt1"/>
                </a:solidFill>
                <a:latin typeface="Nunito Sans"/>
                <a:ea typeface="Nunito Sans"/>
                <a:cs typeface="Nunito Sans"/>
                <a:sym typeface="Nunito Sans"/>
              </a:defRPr>
            </a:lvl1pPr>
            <a:lvl2pPr lvl="1">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2pPr>
            <a:lvl3pPr lvl="2">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3pPr>
            <a:lvl4pPr lvl="3">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4pPr>
            <a:lvl5pPr lvl="4">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5pPr>
            <a:lvl6pPr lvl="5">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6pPr>
            <a:lvl7pPr lvl="6">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7pPr>
            <a:lvl8pPr lvl="7">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8pPr>
            <a:lvl9pPr lvl="8">
              <a:spcBef>
                <a:spcPts val="0"/>
              </a:spcBef>
              <a:spcAft>
                <a:spcPts val="0"/>
              </a:spcAft>
              <a:buClr>
                <a:schemeClr val="lt1"/>
              </a:buClr>
              <a:buSzPts val="2600"/>
              <a:buFont typeface="Nunito Sans"/>
              <a:buNone/>
              <a:defRPr sz="1400" b="1">
                <a:solidFill>
                  <a:schemeClr val="lt1"/>
                </a:solidFill>
                <a:latin typeface="Nunito Sans"/>
                <a:ea typeface="Nunito Sans"/>
                <a:cs typeface="Nunito Sans"/>
                <a:sym typeface="Nunito Sans"/>
              </a:defRPr>
            </a:lvl9pPr>
          </a:lstStyle>
          <a:p>
            <a:endParaRPr/>
          </a:p>
        </p:txBody>
      </p:sp>
      <p:pic>
        <p:nvPicPr>
          <p:cNvPr id="42" name="Google Shape;42;p11" title="Library_Wordmark_1-0_White.png"/>
          <p:cNvPicPr preferRelativeResize="0"/>
          <p:nvPr/>
        </p:nvPicPr>
        <p:blipFill>
          <a:blip r:embed="rId2">
            <a:alphaModFix/>
          </a:blip>
          <a:stretch>
            <a:fillRect/>
          </a:stretch>
        </p:blipFill>
        <p:spPr>
          <a:xfrm>
            <a:off x="7166700" y="4406000"/>
            <a:ext cx="1953275" cy="734399"/>
          </a:xfrm>
          <a:prstGeom prst="rect">
            <a:avLst/>
          </a:prstGeom>
          <a:noFill/>
          <a:ln>
            <a:noFill/>
          </a:ln>
        </p:spPr>
      </p:pic>
    </p:spTree>
    <p:extLst>
      <p:ext uri="{BB962C8B-B14F-4D97-AF65-F5344CB8AC3E}">
        <p14:creationId xmlns:p14="http://schemas.microsoft.com/office/powerpoint/2010/main" val="3486472413"/>
      </p:ext>
    </p:extLst>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Dark - blank">
  <p:cSld name="Dark - blank">
    <p:bg>
      <p:bgPr>
        <a:solidFill>
          <a:schemeClr val="dk2"/>
        </a:solidFill>
        <a:effectLst/>
      </p:bgPr>
    </p:bg>
    <p:spTree>
      <p:nvGrpSpPr>
        <p:cNvPr id="1" name="Shape 43"/>
        <p:cNvGrpSpPr/>
        <p:nvPr/>
      </p:nvGrpSpPr>
      <p:grpSpPr>
        <a:xfrm>
          <a:off x="0" y="0"/>
          <a:ext cx="0" cy="0"/>
          <a:chOff x="0" y="0"/>
          <a:chExt cx="0" cy="0"/>
        </a:xfrm>
      </p:grpSpPr>
    </p:spTree>
    <p:extLst>
      <p:ext uri="{BB962C8B-B14F-4D97-AF65-F5344CB8AC3E}">
        <p14:creationId xmlns:p14="http://schemas.microsoft.com/office/powerpoint/2010/main" val="3977726432"/>
      </p:ext>
    </p:extLst>
  </p:cSld>
  <p:clrMapOvr>
    <a:masterClrMapping/>
  </p:clrMapOvr>
  <p:extLst>
    <p:ext uri="{DCECCB84-F9BA-43D5-87BE-67443E8EF086}">
      <p15:sldGuideLst xmlns:p15="http://schemas.microsoft.com/office/powerpoint/2012/main">
        <p15:guide id="1" orient="horz" pos="3132">
          <p15:clr>
            <a:srgbClr val="FBAE40"/>
          </p15:clr>
        </p15:guide>
        <p15:guide id="2" pos="216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slide - dark">
  <p:cSld name="Title slide - dark">
    <p:bg>
      <p:bgPr>
        <a:solidFill>
          <a:schemeClr val="dk2"/>
        </a:solidFill>
        <a:effectLst/>
      </p:bgPr>
    </p:bg>
    <p:spTree>
      <p:nvGrpSpPr>
        <p:cNvPr id="1" name="Shape 44"/>
        <p:cNvGrpSpPr/>
        <p:nvPr/>
      </p:nvGrpSpPr>
      <p:grpSpPr>
        <a:xfrm>
          <a:off x="0" y="0"/>
          <a:ext cx="0" cy="0"/>
          <a:chOff x="0" y="0"/>
          <a:chExt cx="0" cy="0"/>
        </a:xfrm>
      </p:grpSpPr>
      <p:sp>
        <p:nvSpPr>
          <p:cNvPr id="45" name="Google Shape;45;p13"/>
          <p:cNvSpPr txBox="1">
            <a:spLocks noGrp="1"/>
          </p:cNvSpPr>
          <p:nvPr>
            <p:ph type="ctrTitle"/>
          </p:nvPr>
        </p:nvSpPr>
        <p:spPr>
          <a:xfrm>
            <a:off x="311708" y="744575"/>
            <a:ext cx="8520600" cy="2052600"/>
          </a:xfrm>
          <a:prstGeom prst="rect">
            <a:avLst/>
          </a:prstGeom>
        </p:spPr>
        <p:txBody>
          <a:bodyPr spcFirstLastPara="1" wrap="square" lIns="68575" tIns="34275" rIns="68575" bIns="34275" anchor="b" anchorCtr="0">
            <a:noAutofit/>
          </a:bodyPr>
          <a:lstStyle>
            <a:lvl1pPr lvl="0" algn="ctr">
              <a:spcBef>
                <a:spcPts val="0"/>
              </a:spcBef>
              <a:spcAft>
                <a:spcPts val="0"/>
              </a:spcAft>
              <a:buClr>
                <a:schemeClr val="lt1"/>
              </a:buClr>
              <a:buSzPts val="5200"/>
              <a:buNone/>
              <a:defRPr sz="5200">
                <a:solidFill>
                  <a:schemeClr val="lt1"/>
                </a:solidFill>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a:endParaRPr/>
          </a:p>
        </p:txBody>
      </p:sp>
      <p:sp>
        <p:nvSpPr>
          <p:cNvPr id="46" name="Google Shape;46;p1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pic>
        <p:nvPicPr>
          <p:cNvPr id="47" name="Google Shape;47;p13"/>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7599578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Aqua 1">
  <p:cSld name="Section Header Aqua 1">
    <p:bg>
      <p:bgPr>
        <a:solidFill>
          <a:schemeClr val="accent1"/>
        </a:solidFill>
        <a:effectLst/>
      </p:bgPr>
    </p:bg>
    <p:spTree>
      <p:nvGrpSpPr>
        <p:cNvPr id="1" name="Shape 48"/>
        <p:cNvGrpSpPr/>
        <p:nvPr/>
      </p:nvGrpSpPr>
      <p:grpSpPr>
        <a:xfrm>
          <a:off x="0" y="0"/>
          <a:ext cx="0" cy="0"/>
          <a:chOff x="0" y="0"/>
          <a:chExt cx="0" cy="0"/>
        </a:xfrm>
      </p:grpSpPr>
      <p:sp>
        <p:nvSpPr>
          <p:cNvPr id="49" name="Google Shape;49;p14"/>
          <p:cNvSpPr/>
          <p:nvPr/>
        </p:nvSpPr>
        <p:spPr>
          <a:xfrm>
            <a:off x="0" y="4218710"/>
            <a:ext cx="9144000" cy="924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50" name="Google Shape;50;p14"/>
          <p:cNvSpPr txBox="1">
            <a:spLocks noGrp="1"/>
          </p:cNvSpPr>
          <p:nvPr>
            <p:ph type="title"/>
          </p:nvPr>
        </p:nvSpPr>
        <p:spPr>
          <a:xfrm>
            <a:off x="776288" y="3222918"/>
            <a:ext cx="7886700" cy="8658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2600"/>
              <a:buNone/>
              <a:defRPr sz="1400"/>
            </a:lvl2pPr>
            <a:lvl3pPr lvl="2">
              <a:spcBef>
                <a:spcPts val="0"/>
              </a:spcBef>
              <a:spcAft>
                <a:spcPts val="0"/>
              </a:spcAft>
              <a:buSzPts val="2600"/>
              <a:buNone/>
              <a:defRPr sz="1400"/>
            </a:lvl3pPr>
            <a:lvl4pPr lvl="3">
              <a:spcBef>
                <a:spcPts val="0"/>
              </a:spcBef>
              <a:spcAft>
                <a:spcPts val="0"/>
              </a:spcAft>
              <a:buSzPts val="2600"/>
              <a:buNone/>
              <a:defRPr sz="1400"/>
            </a:lvl4pPr>
            <a:lvl5pPr lvl="4">
              <a:spcBef>
                <a:spcPts val="0"/>
              </a:spcBef>
              <a:spcAft>
                <a:spcPts val="0"/>
              </a:spcAft>
              <a:buSzPts val="2600"/>
              <a:buNone/>
              <a:defRPr sz="1400"/>
            </a:lvl5pPr>
            <a:lvl6pPr lvl="5">
              <a:spcBef>
                <a:spcPts val="0"/>
              </a:spcBef>
              <a:spcAft>
                <a:spcPts val="0"/>
              </a:spcAft>
              <a:buSzPts val="2600"/>
              <a:buNone/>
              <a:defRPr sz="1400"/>
            </a:lvl6pPr>
            <a:lvl7pPr lvl="6">
              <a:spcBef>
                <a:spcPts val="0"/>
              </a:spcBef>
              <a:spcAft>
                <a:spcPts val="0"/>
              </a:spcAft>
              <a:buSzPts val="2600"/>
              <a:buNone/>
              <a:defRPr sz="1400"/>
            </a:lvl7pPr>
            <a:lvl8pPr lvl="7">
              <a:spcBef>
                <a:spcPts val="0"/>
              </a:spcBef>
              <a:spcAft>
                <a:spcPts val="0"/>
              </a:spcAft>
              <a:buSzPts val="2600"/>
              <a:buNone/>
              <a:defRPr sz="1400"/>
            </a:lvl8pPr>
            <a:lvl9pPr lvl="8">
              <a:spcBef>
                <a:spcPts val="0"/>
              </a:spcBef>
              <a:spcAft>
                <a:spcPts val="0"/>
              </a:spcAft>
              <a:buSzPts val="2600"/>
              <a:buNone/>
              <a:defRPr sz="1400"/>
            </a:lvl9pPr>
          </a:lstStyle>
          <a:p>
            <a:endParaRPr/>
          </a:p>
        </p:txBody>
      </p:sp>
      <p:sp>
        <p:nvSpPr>
          <p:cNvPr id="51" name="Google Shape;51;p14"/>
          <p:cNvSpPr txBox="1">
            <a:spLocks noGrp="1"/>
          </p:cNvSpPr>
          <p:nvPr>
            <p:ph type="subTitle" idx="1"/>
          </p:nvPr>
        </p:nvSpPr>
        <p:spPr>
          <a:xfrm>
            <a:off x="805575" y="4052400"/>
            <a:ext cx="4675800" cy="430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None/>
              <a:defRPr sz="1900">
                <a:solidFill>
                  <a:srgbClr val="FFFFFF"/>
                </a:solidFill>
                <a:latin typeface="Century Gothic"/>
                <a:ea typeface="Century Gothic"/>
                <a:cs typeface="Century Gothic"/>
                <a:sym typeface="Century Gothic"/>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pic>
        <p:nvPicPr>
          <p:cNvPr id="52" name="Google Shape;52;p14"/>
          <p:cNvPicPr preferRelativeResize="0"/>
          <p:nvPr/>
        </p:nvPicPr>
        <p:blipFill rotWithShape="1">
          <a:blip r:embed="rId2">
            <a:alphaModFix/>
          </a:blip>
          <a:srcRect/>
          <a:stretch/>
        </p:blipFill>
        <p:spPr>
          <a:xfrm>
            <a:off x="7050024" y="4882896"/>
            <a:ext cx="1932469" cy="143764"/>
          </a:xfrm>
          <a:prstGeom prst="rect">
            <a:avLst/>
          </a:prstGeom>
          <a:noFill/>
          <a:ln>
            <a:noFill/>
          </a:ln>
        </p:spPr>
      </p:pic>
    </p:spTree>
    <p:extLst>
      <p:ext uri="{BB962C8B-B14F-4D97-AF65-F5344CB8AC3E}">
        <p14:creationId xmlns:p14="http://schemas.microsoft.com/office/powerpoint/2010/main" val="230399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image" Target="../media/image1.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1.png"/><Relationship Id="rId2" Type="http://schemas.openxmlformats.org/officeDocument/2006/relationships/slideLayout" Target="../slideLayouts/slideLayout43.xml"/><Relationship Id="rId16" Type="http://schemas.openxmlformats.org/officeDocument/2006/relationships/theme" Target="../theme/theme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94853" y="273844"/>
            <a:ext cx="8354400" cy="4443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pic>
        <p:nvPicPr>
          <p:cNvPr id="52" name="Google Shape;52;p13"/>
          <p:cNvPicPr preferRelativeResize="0"/>
          <p:nvPr/>
        </p:nvPicPr>
        <p:blipFill>
          <a:blip r:embed="rId32">
            <a:alphaModFix/>
          </a:blip>
          <a:stretch>
            <a:fillRect/>
          </a:stretch>
        </p:blipFill>
        <p:spPr>
          <a:xfrm>
            <a:off x="7025800" y="4844350"/>
            <a:ext cx="1951327" cy="146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91"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0"/>
        <p:cNvGrpSpPr/>
        <p:nvPr/>
      </p:nvGrpSpPr>
      <p:grpSpPr>
        <a:xfrm>
          <a:off x="0" y="0"/>
          <a:ext cx="0" cy="0"/>
          <a:chOff x="0" y="0"/>
          <a:chExt cx="0" cy="0"/>
        </a:xfrm>
      </p:grpSpPr>
      <p:sp>
        <p:nvSpPr>
          <p:cNvPr id="661" name="Google Shape;661;p84"/>
          <p:cNvSpPr txBox="1">
            <a:spLocks noGrp="1"/>
          </p:cNvSpPr>
          <p:nvPr>
            <p:ph type="title"/>
          </p:nvPr>
        </p:nvSpPr>
        <p:spPr>
          <a:xfrm>
            <a:off x="394853" y="273844"/>
            <a:ext cx="8354400" cy="444300"/>
          </a:xfrm>
          <a:prstGeom prst="rect">
            <a:avLst/>
          </a:prstGeom>
          <a:noFill/>
          <a:ln>
            <a:noFill/>
          </a:ln>
        </p:spPr>
        <p:txBody>
          <a:bodyPr spcFirstLastPara="1" wrap="square" lIns="68575" tIns="34275" rIns="68575" bIns="34275" anchor="ctr" anchorCtr="0">
            <a:noAutofit/>
          </a:bodyPr>
          <a:lstStyle>
            <a:lvl1pPr marR="0" lvl="0" algn="l">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pic>
        <p:nvPicPr>
          <p:cNvPr id="662" name="Google Shape;662;p84"/>
          <p:cNvPicPr preferRelativeResize="0"/>
          <p:nvPr/>
        </p:nvPicPr>
        <p:blipFill>
          <a:blip r:embed="rId17">
            <a:alphaModFix/>
          </a:blip>
          <a:stretch>
            <a:fillRect/>
          </a:stretch>
        </p:blipFill>
        <p:spPr>
          <a:xfrm>
            <a:off x="7050024" y="4883023"/>
            <a:ext cx="1951327" cy="146300"/>
          </a:xfrm>
          <a:prstGeom prst="rect">
            <a:avLst/>
          </a:prstGeom>
          <a:noFill/>
          <a:ln>
            <a:noFill/>
          </a:ln>
        </p:spPr>
      </p:pic>
    </p:spTree>
    <p:extLst>
      <p:ext uri="{BB962C8B-B14F-4D97-AF65-F5344CB8AC3E}">
        <p14:creationId xmlns:p14="http://schemas.microsoft.com/office/powerpoint/2010/main" val="3370077956"/>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6888" y="246888"/>
            <a:ext cx="8354400" cy="444300"/>
          </a:xfrm>
          <a:prstGeom prst="rect">
            <a:avLst/>
          </a:prstGeom>
          <a:noFill/>
          <a:ln>
            <a:noFill/>
          </a:ln>
        </p:spPr>
        <p:txBody>
          <a:bodyPr spcFirstLastPara="1" wrap="square" lIns="68575" tIns="34275" rIns="68575" bIns="34275" anchor="ctr" anchorCtr="0">
            <a:noAutofit/>
          </a:bodyPr>
          <a:lstStyle>
            <a:lvl1pPr marR="0" lvl="0" algn="l">
              <a:lnSpc>
                <a:spcPct val="90000"/>
              </a:lnSpc>
              <a:spcBef>
                <a:spcPts val="0"/>
              </a:spcBef>
              <a:spcAft>
                <a:spcPts val="0"/>
              </a:spcAft>
              <a:buClr>
                <a:schemeClr val="dk2"/>
              </a:buClr>
              <a:buSzPts val="2600"/>
              <a:buFont typeface="Nunito Sans"/>
              <a:buNone/>
              <a:defRPr sz="2600" b="1" i="0" u="none" strike="noStrike" cap="none">
                <a:solidFill>
                  <a:schemeClr val="dk2"/>
                </a:solidFill>
                <a:latin typeface="Nunito Sans"/>
                <a:ea typeface="Nunito Sans"/>
                <a:cs typeface="Nunito Sans"/>
                <a:sym typeface="Nunito Sans"/>
              </a:defRPr>
            </a:lvl1pPr>
            <a:lvl2pPr lvl="1">
              <a:spcBef>
                <a:spcPts val="0"/>
              </a:spcBef>
              <a:spcAft>
                <a:spcPts val="0"/>
              </a:spcAft>
              <a:buSzPts val="2600"/>
              <a:buFont typeface="Nunito Sans"/>
              <a:buNone/>
              <a:defRPr sz="2600">
                <a:latin typeface="Nunito Sans"/>
                <a:ea typeface="Nunito Sans"/>
                <a:cs typeface="Nunito Sans"/>
                <a:sym typeface="Nunito Sans"/>
              </a:defRPr>
            </a:lvl2pPr>
            <a:lvl3pPr lvl="2">
              <a:spcBef>
                <a:spcPts val="0"/>
              </a:spcBef>
              <a:spcAft>
                <a:spcPts val="0"/>
              </a:spcAft>
              <a:buSzPts val="2600"/>
              <a:buFont typeface="Nunito Sans"/>
              <a:buNone/>
              <a:defRPr sz="2600">
                <a:latin typeface="Nunito Sans"/>
                <a:ea typeface="Nunito Sans"/>
                <a:cs typeface="Nunito Sans"/>
                <a:sym typeface="Nunito Sans"/>
              </a:defRPr>
            </a:lvl3pPr>
            <a:lvl4pPr lvl="3">
              <a:spcBef>
                <a:spcPts val="0"/>
              </a:spcBef>
              <a:spcAft>
                <a:spcPts val="0"/>
              </a:spcAft>
              <a:buSzPts val="2600"/>
              <a:buFont typeface="Nunito Sans"/>
              <a:buNone/>
              <a:defRPr sz="2600">
                <a:latin typeface="Nunito Sans"/>
                <a:ea typeface="Nunito Sans"/>
                <a:cs typeface="Nunito Sans"/>
                <a:sym typeface="Nunito Sans"/>
              </a:defRPr>
            </a:lvl4pPr>
            <a:lvl5pPr lvl="4">
              <a:spcBef>
                <a:spcPts val="0"/>
              </a:spcBef>
              <a:spcAft>
                <a:spcPts val="0"/>
              </a:spcAft>
              <a:buSzPts val="2600"/>
              <a:buFont typeface="Nunito Sans"/>
              <a:buNone/>
              <a:defRPr sz="2600">
                <a:latin typeface="Nunito Sans"/>
                <a:ea typeface="Nunito Sans"/>
                <a:cs typeface="Nunito Sans"/>
                <a:sym typeface="Nunito Sans"/>
              </a:defRPr>
            </a:lvl5pPr>
            <a:lvl6pPr lvl="5">
              <a:spcBef>
                <a:spcPts val="0"/>
              </a:spcBef>
              <a:spcAft>
                <a:spcPts val="0"/>
              </a:spcAft>
              <a:buSzPts val="2600"/>
              <a:buFont typeface="Nunito Sans"/>
              <a:buNone/>
              <a:defRPr sz="2600">
                <a:latin typeface="Nunito Sans"/>
                <a:ea typeface="Nunito Sans"/>
                <a:cs typeface="Nunito Sans"/>
                <a:sym typeface="Nunito Sans"/>
              </a:defRPr>
            </a:lvl6pPr>
            <a:lvl7pPr lvl="6">
              <a:spcBef>
                <a:spcPts val="0"/>
              </a:spcBef>
              <a:spcAft>
                <a:spcPts val="0"/>
              </a:spcAft>
              <a:buSzPts val="2600"/>
              <a:buFont typeface="Nunito Sans"/>
              <a:buNone/>
              <a:defRPr sz="2600">
                <a:latin typeface="Nunito Sans"/>
                <a:ea typeface="Nunito Sans"/>
                <a:cs typeface="Nunito Sans"/>
                <a:sym typeface="Nunito Sans"/>
              </a:defRPr>
            </a:lvl7pPr>
            <a:lvl8pPr lvl="7">
              <a:spcBef>
                <a:spcPts val="0"/>
              </a:spcBef>
              <a:spcAft>
                <a:spcPts val="0"/>
              </a:spcAft>
              <a:buSzPts val="2600"/>
              <a:buFont typeface="Nunito Sans"/>
              <a:buNone/>
              <a:defRPr sz="2600">
                <a:latin typeface="Nunito Sans"/>
                <a:ea typeface="Nunito Sans"/>
                <a:cs typeface="Nunito Sans"/>
                <a:sym typeface="Nunito Sans"/>
              </a:defRPr>
            </a:lvl8pPr>
            <a:lvl9pPr lvl="8">
              <a:spcBef>
                <a:spcPts val="0"/>
              </a:spcBef>
              <a:spcAft>
                <a:spcPts val="0"/>
              </a:spcAft>
              <a:buSzPts val="2600"/>
              <a:buFont typeface="Nunito Sans"/>
              <a:buNone/>
              <a:defRPr sz="2600">
                <a:latin typeface="Nunito Sans"/>
                <a:ea typeface="Nunito Sans"/>
                <a:cs typeface="Nunito Sans"/>
                <a:sym typeface="Nunito Sans"/>
              </a:defRPr>
            </a:lvl9pPr>
          </a:lstStyle>
          <a:p>
            <a:endParaRPr/>
          </a:p>
        </p:txBody>
      </p:sp>
    </p:spTree>
    <p:extLst>
      <p:ext uri="{BB962C8B-B14F-4D97-AF65-F5344CB8AC3E}">
        <p14:creationId xmlns:p14="http://schemas.microsoft.com/office/powerpoint/2010/main" val="3197326304"/>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hyperlink" Target="https://www.library.ucsb.edu/sites/default/files/dls-n05-2021-dr-navy.pdf" TargetMode="External"/><Relationship Id="rId2" Type="http://schemas.openxmlformats.org/officeDocument/2006/relationships/notesSlide" Target="../notesSlides/notesSlide7.xml"/><Relationship Id="rId1" Type="http://schemas.openxmlformats.org/officeDocument/2006/relationships/slideLayout" Target="../slideLayouts/slideLayout40.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hyperlink" Target="https://perma.cc/9YGZ-D3J5" TargetMode="External"/><Relationship Id="rId2" Type="http://schemas.openxmlformats.org/officeDocument/2006/relationships/notesSlide" Target="../notesSlides/notesSlide8.xml"/><Relationship Id="rId1" Type="http://schemas.openxmlformats.org/officeDocument/2006/relationships/slideLayout" Target="../slideLayouts/slideLayout60.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hyperlink" Target="https://perma.cc/B6MV-7DK9" TargetMode="External"/><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0.xml"/><Relationship Id="rId5" Type="http://schemas.openxmlformats.org/officeDocument/2006/relationships/hyperlink" Target="https://www.gbif.org/data-papers" TargetMode="External"/><Relationship Id="rId4" Type="http://schemas.openxmlformats.org/officeDocument/2006/relationships/hyperlink" Target="https://www.enago.com/academy/should-you-publish-your-research-data-the-new-trend-of-data-journal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doi.org/10.5061/dryad.pc866t1qd" TargetMode="External"/><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openxmlformats.org/officeDocument/2006/relationships/image" Target="../media/image24.png"/><Relationship Id="rId5" Type="http://schemas.openxmlformats.org/officeDocument/2006/relationships/hyperlink" Target="https://doi.org/10.1017/eds.2022.12" TargetMode="Externa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hyperlink" Target="https://www.library.ucsb.edu/sites/default/files/dls_n4_pids_navy.pdf" TargetMode="External"/><Relationship Id="rId2" Type="http://schemas.openxmlformats.org/officeDocument/2006/relationships/notesSlide" Target="../notesSlides/notesSlide12.xml"/><Relationship Id="rId1" Type="http://schemas.openxmlformats.org/officeDocument/2006/relationships/slideLayout" Target="../slideLayouts/slideLayout40.xml"/><Relationship Id="rId5" Type="http://schemas.openxmlformats.org/officeDocument/2006/relationships/hyperlink" Target="https://docs.github.com/en/repositories/archiving-a-github-repository/referencing-and-citing-content" TargetMode="Externa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8" Type="http://schemas.openxmlformats.org/officeDocument/2006/relationships/hyperlink" Target="http://dx.doi.org/10.17504/protocols.io.bp2l627k5gqe/v1" TargetMode="External"/><Relationship Id="rId3" Type="http://schemas.openxmlformats.org/officeDocument/2006/relationships/hyperlink" Target="https://doi.org/10.7298/mhns-zm71" TargetMode="External"/><Relationship Id="rId7" Type="http://schemas.openxmlformats.org/officeDocument/2006/relationships/image" Target="../media/image31.png"/><Relationship Id="rId12" Type="http://schemas.openxmlformats.org/officeDocument/2006/relationships/hyperlink" Target="https://perma.cc/QQ2V-9VJW" TargetMode="External"/><Relationship Id="rId2" Type="http://schemas.openxmlformats.org/officeDocument/2006/relationships/notesSlide" Target="../notesSlides/notesSlide17.xml"/><Relationship Id="rId1" Type="http://schemas.openxmlformats.org/officeDocument/2006/relationships/slideLayout" Target="../slideLayouts/slideLayout60.xml"/><Relationship Id="rId6" Type="http://schemas.openxmlformats.org/officeDocument/2006/relationships/image" Target="../media/image30.png"/><Relationship Id="rId11" Type="http://schemas.openxmlformats.org/officeDocument/2006/relationships/hyperlink" Target="https://perma.cc/A5PN-YF7Z" TargetMode="External"/><Relationship Id="rId5" Type="http://schemas.openxmlformats.org/officeDocument/2006/relationships/hyperlink" Target="https://labarchives.com/" TargetMode="External"/><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60.xml"/><Relationship Id="rId6" Type="http://schemas.openxmlformats.org/officeDocument/2006/relationships/hyperlink" Target="https://perma.cc/W4FL-JDFT" TargetMode="External"/><Relationship Id="rId5" Type="http://schemas.openxmlformats.org/officeDocument/2006/relationships/hyperlink" Target="https://www.openmicroscopy.org/bio-formats/" TargetMode="Externa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60.xml"/><Relationship Id="rId6" Type="http://schemas.openxmlformats.org/officeDocument/2006/relationships/hyperlink" Target="https://perma.cc/7C4J-H489" TargetMode="Externa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hyperlink" Target="mailto:rds@library.ucsb.edu"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hyperlink" Target="https://ucsb-library-research-data-services.github.io/project-data-management/"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60.xml"/><Relationship Id="rId6" Type="http://schemas.openxmlformats.org/officeDocument/2006/relationships/hyperlink" Target="https://www.flaticon.com/free-icon/reflection_13884904" TargetMode="External"/><Relationship Id="rId5" Type="http://schemas.openxmlformats.org/officeDocument/2006/relationships/image" Target="../media/image42.jpg"/><Relationship Id="rId4" Type="http://schemas.openxmlformats.org/officeDocument/2006/relationships/hyperlink" Target="http://www.youtube.com/watch?v=8yXva_H4O_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44"/>
          <p:cNvSpPr txBox="1">
            <a:spLocks noGrp="1"/>
          </p:cNvSpPr>
          <p:nvPr>
            <p:ph type="ctrTitle"/>
          </p:nvPr>
        </p:nvSpPr>
        <p:spPr>
          <a:xfrm>
            <a:off x="1801300" y="1812400"/>
            <a:ext cx="6284400" cy="731100"/>
          </a:xfrm>
          <a:prstGeom prst="rect">
            <a:avLst/>
          </a:prstGeom>
        </p:spPr>
        <p:txBody>
          <a:bodyPr spcFirstLastPara="1" wrap="square" lIns="68575" tIns="34275" rIns="68575" bIns="34275" anchor="b" anchorCtr="0">
            <a:spAutoFit/>
          </a:bodyPr>
          <a:lstStyle/>
          <a:p>
            <a:pPr marL="0" lvl="0" indent="0" algn="l" rtl="0">
              <a:lnSpc>
                <a:spcPct val="100000"/>
              </a:lnSpc>
              <a:spcBef>
                <a:spcPts val="0"/>
              </a:spcBef>
              <a:spcAft>
                <a:spcPts val="0"/>
              </a:spcAft>
              <a:buNone/>
            </a:pPr>
            <a:r>
              <a:rPr lang="en" sz="4300">
                <a:solidFill>
                  <a:srgbClr val="FCFCFC"/>
                </a:solidFill>
              </a:rPr>
              <a:t>Data Publication</a:t>
            </a:r>
            <a:endParaRPr sz="4300">
              <a:solidFill>
                <a:srgbClr val="FCFCFC"/>
              </a:solidFill>
            </a:endParaRPr>
          </a:p>
        </p:txBody>
      </p:sp>
      <p:sp>
        <p:nvSpPr>
          <p:cNvPr id="452" name="Google Shape;452;p44"/>
          <p:cNvSpPr txBox="1"/>
          <p:nvPr/>
        </p:nvSpPr>
        <p:spPr>
          <a:xfrm>
            <a:off x="4289450" y="3754650"/>
            <a:ext cx="4469100" cy="735900"/>
          </a:xfrm>
          <a:prstGeom prst="rect">
            <a:avLst/>
          </a:prstGeom>
          <a:noFill/>
          <a:ln>
            <a:noFill/>
          </a:ln>
        </p:spPr>
        <p:txBody>
          <a:bodyPr spcFirstLastPara="1" wrap="square" lIns="64000" tIns="36575" rIns="64000" bIns="36575" anchor="t" anchorCtr="0">
            <a:spAutoFit/>
          </a:bodyPr>
          <a:lstStyle/>
          <a:p>
            <a:pPr marL="0" lvl="0" indent="0" algn="l" rtl="0">
              <a:spcBef>
                <a:spcPts val="0"/>
              </a:spcBef>
              <a:spcAft>
                <a:spcPts val="0"/>
              </a:spcAft>
              <a:buNone/>
            </a:pPr>
            <a:r>
              <a:rPr lang="en" sz="1700">
                <a:solidFill>
                  <a:srgbClr val="FFFFFF"/>
                </a:solidFill>
                <a:latin typeface="Century Gothic"/>
                <a:ea typeface="Century Gothic"/>
                <a:cs typeface="Century Gothic"/>
                <a:sym typeface="Century Gothic"/>
              </a:rPr>
              <a:t>Renata Curty &amp; Greg Janée</a:t>
            </a:r>
            <a:endParaRPr sz="1700">
              <a:solidFill>
                <a:srgbClr val="FFFFFF"/>
              </a:solidFill>
              <a:latin typeface="Century Gothic"/>
              <a:ea typeface="Century Gothic"/>
              <a:cs typeface="Century Gothic"/>
              <a:sym typeface="Century Gothic"/>
            </a:endParaRPr>
          </a:p>
          <a:p>
            <a:pPr marL="0" lvl="0" indent="0" algn="l" rtl="0">
              <a:spcBef>
                <a:spcPts val="0"/>
              </a:spcBef>
              <a:spcAft>
                <a:spcPts val="0"/>
              </a:spcAft>
              <a:buNone/>
            </a:pPr>
            <a:r>
              <a:rPr lang="en" sz="1300">
                <a:solidFill>
                  <a:srgbClr val="FEBC11"/>
                </a:solidFill>
                <a:latin typeface="Century Gothic"/>
                <a:ea typeface="Century Gothic"/>
                <a:cs typeface="Century Gothic"/>
                <a:sym typeface="Century Gothic"/>
              </a:rPr>
              <a:t>Research Data Services, UCSB Library</a:t>
            </a:r>
            <a:endParaRPr sz="1300">
              <a:solidFill>
                <a:srgbClr val="FEBC11"/>
              </a:solidFill>
              <a:latin typeface="Century Gothic"/>
              <a:ea typeface="Century Gothic"/>
              <a:cs typeface="Century Gothic"/>
              <a:sym typeface="Century Gothic"/>
            </a:endParaRPr>
          </a:p>
          <a:p>
            <a:pPr marL="0" lvl="0" indent="0" algn="l" rtl="0">
              <a:spcBef>
                <a:spcPts val="0"/>
              </a:spcBef>
              <a:spcAft>
                <a:spcPts val="0"/>
              </a:spcAft>
              <a:buNone/>
            </a:pPr>
            <a:r>
              <a:rPr lang="en" sz="1300">
                <a:solidFill>
                  <a:srgbClr val="FEBC11"/>
                </a:solidFill>
                <a:latin typeface="Century Gothic"/>
                <a:ea typeface="Century Gothic"/>
                <a:cs typeface="Century Gothic"/>
                <a:sym typeface="Century Gothic"/>
              </a:rPr>
              <a:t>rds@library.ucsb.edu</a:t>
            </a:r>
            <a:endParaRPr sz="1300">
              <a:solidFill>
                <a:srgbClr val="FEBC11"/>
              </a:solidFill>
              <a:latin typeface="Century Gothic"/>
              <a:ea typeface="Century Gothic"/>
              <a:cs typeface="Century Gothic"/>
              <a:sym typeface="Century Gothic"/>
            </a:endParaRPr>
          </a:p>
        </p:txBody>
      </p:sp>
      <p:sp>
        <p:nvSpPr>
          <p:cNvPr id="453" name="Google Shape;453;p44"/>
          <p:cNvSpPr txBox="1"/>
          <p:nvPr/>
        </p:nvSpPr>
        <p:spPr>
          <a:xfrm>
            <a:off x="200025" y="247650"/>
            <a:ext cx="7116900" cy="8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rgbClr val="FEBC11"/>
                </a:solidFill>
                <a:latin typeface="Nunito Sans"/>
                <a:ea typeface="Nunito Sans"/>
                <a:cs typeface="Nunito Sans"/>
                <a:sym typeface="Nunito Sans"/>
              </a:rPr>
              <a:t>EDS213 - Databases &amp; Data Management</a:t>
            </a:r>
            <a:endParaRPr sz="1500" b="1">
              <a:solidFill>
                <a:srgbClr val="FEBC11"/>
              </a:solidFill>
              <a:latin typeface="Nunito Sans"/>
              <a:ea typeface="Nunito Sans"/>
              <a:cs typeface="Nunito Sans"/>
              <a:sym typeface="Nunito Sans"/>
            </a:endParaRPr>
          </a:p>
          <a:p>
            <a:pPr marL="0" lvl="0" indent="0" algn="l" rtl="0">
              <a:spcBef>
                <a:spcPts val="0"/>
              </a:spcBef>
              <a:spcAft>
                <a:spcPts val="0"/>
              </a:spcAft>
              <a:buNone/>
            </a:pPr>
            <a:r>
              <a:rPr lang="en" sz="1500" b="1">
                <a:solidFill>
                  <a:srgbClr val="FEBC11"/>
                </a:solidFill>
                <a:latin typeface="Nunito Sans"/>
                <a:ea typeface="Nunito Sans"/>
                <a:cs typeface="Nunito Sans"/>
                <a:sym typeface="Nunito Sans"/>
              </a:rPr>
              <a:t>Week 10</a:t>
            </a:r>
            <a:endParaRPr sz="1500" b="1">
              <a:solidFill>
                <a:srgbClr val="FEBC11"/>
              </a:solidFill>
              <a:latin typeface="Nunito Sans"/>
              <a:ea typeface="Nunito Sans"/>
              <a:cs typeface="Nunito Sans"/>
              <a:sym typeface="Nunito Sans"/>
            </a:endParaRPr>
          </a:p>
          <a:p>
            <a:pPr marL="0" lvl="0" indent="0" algn="l" rtl="0">
              <a:spcBef>
                <a:spcPts val="0"/>
              </a:spcBef>
              <a:spcAft>
                <a:spcPts val="0"/>
              </a:spcAft>
              <a:buNone/>
            </a:pPr>
            <a:endParaRPr sz="1300" i="1">
              <a:solidFill>
                <a:srgbClr val="F1C232"/>
              </a:solidFill>
              <a:latin typeface="Lobster"/>
              <a:ea typeface="Lobster"/>
              <a:cs typeface="Lobster"/>
              <a:sym typeface="Lobst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40"/>
        <p:cNvGrpSpPr/>
        <p:nvPr/>
      </p:nvGrpSpPr>
      <p:grpSpPr>
        <a:xfrm>
          <a:off x="0" y="0"/>
          <a:ext cx="0" cy="0"/>
          <a:chOff x="0" y="0"/>
          <a:chExt cx="0" cy="0"/>
        </a:xfrm>
      </p:grpSpPr>
      <p:sp>
        <p:nvSpPr>
          <p:cNvPr id="741" name="Google Shape;741;p71"/>
          <p:cNvSpPr txBox="1"/>
          <p:nvPr/>
        </p:nvSpPr>
        <p:spPr>
          <a:xfrm>
            <a:off x="559475" y="-149879"/>
            <a:ext cx="8520600" cy="87084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300"/>
              </a:spcBef>
              <a:spcAft>
                <a:spcPts val="1300"/>
              </a:spcAft>
              <a:buNone/>
            </a:pPr>
            <a:r>
              <a:rPr lang="en" sz="3500" b="1" dirty="0">
                <a:solidFill>
                  <a:srgbClr val="004B83"/>
                </a:solidFill>
                <a:highlight>
                  <a:srgbClr val="FFFFFF"/>
                </a:highlight>
                <a:latin typeface="Century Gothic"/>
                <a:ea typeface="Century Gothic"/>
                <a:cs typeface="Century Gothic"/>
                <a:sym typeface="Century Gothic"/>
              </a:rPr>
              <a:t>Previously on EDS-213 </a:t>
            </a:r>
            <a:endParaRPr sz="3900" b="1" dirty="0">
              <a:solidFill>
                <a:srgbClr val="004B83"/>
              </a:solidFill>
              <a:latin typeface="Century Gothic"/>
              <a:ea typeface="Century Gothic"/>
              <a:cs typeface="Century Gothic"/>
              <a:sym typeface="Century Gothic"/>
            </a:endParaRPr>
          </a:p>
        </p:txBody>
      </p:sp>
      <p:sp>
        <p:nvSpPr>
          <p:cNvPr id="742" name="Google Shape;742;p71"/>
          <p:cNvSpPr txBox="1"/>
          <p:nvPr/>
        </p:nvSpPr>
        <p:spPr>
          <a:xfrm>
            <a:off x="559475" y="716838"/>
            <a:ext cx="8131852" cy="3590696"/>
          </a:xfrm>
          <a:prstGeom prst="rect">
            <a:avLst/>
          </a:prstGeom>
          <a:noFill/>
          <a:ln>
            <a:noFill/>
          </a:ln>
        </p:spPr>
        <p:txBody>
          <a:bodyPr spcFirstLastPara="1" wrap="square" lIns="91425" tIns="91425" rIns="91425" bIns="91425" anchor="t" anchorCtr="0">
            <a:spAutoFit/>
          </a:bodyPr>
          <a:lstStyle/>
          <a:p>
            <a:pPr marL="457200" lvl="0" indent="-330200" algn="l" rtl="0">
              <a:spcBef>
                <a:spcPts val="200"/>
              </a:spcBef>
              <a:spcAft>
                <a:spcPts val="200"/>
              </a:spcAft>
              <a:buSzPts val="1600"/>
              <a:buFont typeface="Avenir"/>
              <a:buChar char="●"/>
            </a:pPr>
            <a:r>
              <a:rPr lang="en" sz="1800" dirty="0">
                <a:latin typeface="Avenir"/>
                <a:ea typeface="Avenir"/>
                <a:cs typeface="Avenir"/>
                <a:sym typeface="Avenir"/>
              </a:rPr>
              <a:t>Data is copyrightable only as compilations under certain conditions</a:t>
            </a:r>
            <a:endParaRPr sz="18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800" dirty="0">
                <a:latin typeface="Avenir"/>
                <a:ea typeface="Avenir"/>
                <a:cs typeface="Avenir"/>
                <a:sym typeface="Avenir"/>
              </a:rPr>
              <a:t>Data, databases, and software are considered separate entities</a:t>
            </a:r>
            <a:endParaRPr sz="18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800" dirty="0">
                <a:latin typeface="Avenir"/>
                <a:ea typeface="Avenir"/>
                <a:cs typeface="Avenir"/>
                <a:sym typeface="Avenir"/>
              </a:rPr>
              <a:t>Not all data can be public domain, but if federally funded and no exemption applied, you can request it</a:t>
            </a:r>
            <a:endParaRPr sz="18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800" dirty="0">
                <a:latin typeface="Avenir"/>
                <a:ea typeface="Avenir"/>
                <a:cs typeface="Avenir"/>
                <a:sym typeface="Avenir"/>
              </a:rPr>
              <a:t>Data produced can be commercialized under data license agreements. Read them carefully!</a:t>
            </a:r>
            <a:endParaRPr sz="18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800" dirty="0">
                <a:latin typeface="Avenir"/>
                <a:ea typeface="Avenir"/>
                <a:cs typeface="Avenir"/>
                <a:sym typeface="Avenir"/>
              </a:rPr>
              <a:t>Databases and code can be subject to copyright, but in academia, open licenses are more commonly considered</a:t>
            </a:r>
            <a:endParaRPr sz="18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800" dirty="0">
                <a:latin typeface="Avenir"/>
                <a:ea typeface="Avenir"/>
                <a:cs typeface="Avenir"/>
                <a:sym typeface="Avenir"/>
              </a:rPr>
              <a:t>Creative Commons (CC) licenses should </a:t>
            </a:r>
            <a:r>
              <a:rPr lang="en" sz="1800" b="1" dirty="0">
                <a:latin typeface="Avenir"/>
                <a:ea typeface="Avenir"/>
                <a:cs typeface="Avenir"/>
                <a:sym typeface="Avenir"/>
              </a:rPr>
              <a:t>not</a:t>
            </a:r>
            <a:r>
              <a:rPr lang="en" sz="1800" dirty="0">
                <a:latin typeface="Avenir"/>
                <a:ea typeface="Avenir"/>
                <a:cs typeface="Avenir"/>
                <a:sym typeface="Avenir"/>
              </a:rPr>
              <a:t> be used for software/code</a:t>
            </a:r>
            <a:endParaRPr sz="1800" dirty="0">
              <a:latin typeface="Avenir"/>
              <a:ea typeface="Avenir"/>
              <a:cs typeface="Avenir"/>
              <a:sym typeface="Avenir"/>
            </a:endParaRPr>
          </a:p>
          <a:p>
            <a:pPr marL="457200" lvl="0" indent="-330200" algn="l" rtl="0">
              <a:spcBef>
                <a:spcPts val="200"/>
              </a:spcBef>
              <a:spcAft>
                <a:spcPts val="200"/>
              </a:spcAft>
              <a:buSzPts val="1600"/>
              <a:buFont typeface="Avenir"/>
              <a:buChar char="●"/>
            </a:pPr>
            <a:r>
              <a:rPr lang="en" sz="1800" dirty="0">
                <a:latin typeface="Avenir"/>
                <a:ea typeface="Avenir"/>
                <a:cs typeface="Avenir"/>
                <a:sym typeface="Avenir"/>
              </a:rPr>
              <a:t>Many repositories operate under CC0 for data, but attribution is still endorsed</a:t>
            </a:r>
            <a:endParaRPr sz="1800" dirty="0">
              <a:latin typeface="Avenir"/>
              <a:ea typeface="Avenir"/>
              <a:cs typeface="Avenir"/>
              <a:sym typeface="Avenir"/>
            </a:endParaRPr>
          </a:p>
        </p:txBody>
      </p:sp>
      <p:sp>
        <p:nvSpPr>
          <p:cNvPr id="3" name="TextBox 2">
            <a:extLst>
              <a:ext uri="{FF2B5EF4-FFF2-40B4-BE49-F238E27FC236}">
                <a16:creationId xmlns:a16="http://schemas.microsoft.com/office/drawing/2014/main" id="{A63CB0DC-6720-3054-8127-22D8772DC7FB}"/>
              </a:ext>
            </a:extLst>
          </p:cNvPr>
          <p:cNvSpPr txBox="1"/>
          <p:nvPr/>
        </p:nvSpPr>
        <p:spPr>
          <a:xfrm>
            <a:off x="2286000" y="2341517"/>
            <a:ext cx="4572000" cy="307777"/>
          </a:xfrm>
          <a:prstGeom prst="rect">
            <a:avLst/>
          </a:prstGeom>
          <a:noFill/>
        </p:spPr>
        <p:txBody>
          <a:bodyPr wrap="square">
            <a:spAutoFit/>
          </a:bodyPr>
          <a:lstStyle/>
          <a:p>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5"/>
          <p:cNvSpPr txBox="1"/>
          <p:nvPr/>
        </p:nvSpPr>
        <p:spPr>
          <a:xfrm>
            <a:off x="366650" y="1211250"/>
            <a:ext cx="8472550" cy="2396523"/>
          </a:xfrm>
          <a:prstGeom prst="rect">
            <a:avLst/>
          </a:prstGeom>
          <a:noFill/>
          <a:ln>
            <a:noFill/>
          </a:ln>
        </p:spPr>
        <p:txBody>
          <a:bodyPr spcFirstLastPara="1" wrap="square" lIns="228600" tIns="91425" rIns="91425" bIns="91425" anchor="t" anchorCtr="0">
            <a:spAutoFit/>
          </a:bodyPr>
          <a:lstStyle/>
          <a:p>
            <a:pPr marL="457200" lvl="0" indent="-381000" algn="l" rtl="0">
              <a:lnSpc>
                <a:spcPct val="115000"/>
              </a:lnSpc>
              <a:spcBef>
                <a:spcPts val="1000"/>
              </a:spcBef>
              <a:spcAft>
                <a:spcPts val="0"/>
              </a:spcAft>
              <a:buClr>
                <a:schemeClr val="dk1"/>
              </a:buClr>
              <a:buSzPts val="2400"/>
              <a:buFont typeface="Avenir"/>
              <a:buChar char="●"/>
            </a:pPr>
            <a:r>
              <a:rPr lang="en" sz="2400" dirty="0">
                <a:solidFill>
                  <a:schemeClr val="dk1"/>
                </a:solidFill>
                <a:highlight>
                  <a:schemeClr val="lt1"/>
                </a:highlight>
                <a:latin typeface="Avenir"/>
                <a:ea typeface="Avenir"/>
                <a:cs typeface="Avenir"/>
                <a:sym typeface="Avenir"/>
              </a:rPr>
              <a:t>Understand the importance of publishing research data</a:t>
            </a:r>
            <a:endParaRPr sz="2400" dirty="0">
              <a:solidFill>
                <a:schemeClr val="dk1"/>
              </a:solidFill>
              <a:highlight>
                <a:schemeClr val="lt1"/>
              </a:highlight>
              <a:latin typeface="Avenir"/>
              <a:ea typeface="Avenir"/>
              <a:cs typeface="Avenir"/>
              <a:sym typeface="Avenir"/>
            </a:endParaRPr>
          </a:p>
          <a:p>
            <a:pPr marL="457200" lvl="0" indent="-381000" algn="l" rtl="0">
              <a:lnSpc>
                <a:spcPct val="115000"/>
              </a:lnSpc>
              <a:spcBef>
                <a:spcPts val="1000"/>
              </a:spcBef>
              <a:spcAft>
                <a:spcPts val="0"/>
              </a:spcAft>
              <a:buClr>
                <a:schemeClr val="dk1"/>
              </a:buClr>
              <a:buSzPts val="2400"/>
              <a:buFont typeface="Avenir"/>
              <a:buChar char="●"/>
            </a:pPr>
            <a:r>
              <a:rPr lang="en" sz="2400" dirty="0">
                <a:solidFill>
                  <a:schemeClr val="dk1"/>
                </a:solidFill>
                <a:highlight>
                  <a:schemeClr val="lt1"/>
                </a:highlight>
                <a:latin typeface="Avenir"/>
                <a:ea typeface="Avenir"/>
                <a:cs typeface="Avenir"/>
                <a:sym typeface="Avenir"/>
              </a:rPr>
              <a:t>Identify and select appropriate approaches to data publication</a:t>
            </a:r>
            <a:endParaRPr sz="2400" dirty="0">
              <a:solidFill>
                <a:schemeClr val="dk1"/>
              </a:solidFill>
              <a:highlight>
                <a:schemeClr val="lt1"/>
              </a:highlight>
              <a:latin typeface="Avenir"/>
              <a:ea typeface="Avenir"/>
              <a:cs typeface="Avenir"/>
              <a:sym typeface="Avenir"/>
            </a:endParaRPr>
          </a:p>
          <a:p>
            <a:pPr marL="457200" lvl="0" indent="-381000" algn="l" rtl="0">
              <a:lnSpc>
                <a:spcPct val="115000"/>
              </a:lnSpc>
              <a:spcBef>
                <a:spcPts val="1000"/>
              </a:spcBef>
              <a:spcAft>
                <a:spcPts val="1000"/>
              </a:spcAft>
              <a:buClr>
                <a:schemeClr val="dk1"/>
              </a:buClr>
              <a:buSzPts val="2400"/>
              <a:buFont typeface="Avenir"/>
              <a:buChar char="●"/>
            </a:pPr>
            <a:r>
              <a:rPr lang="en" sz="2400" dirty="0">
                <a:solidFill>
                  <a:schemeClr val="dk1"/>
                </a:solidFill>
                <a:highlight>
                  <a:schemeClr val="lt1"/>
                </a:highlight>
                <a:latin typeface="Avenir"/>
                <a:ea typeface="Avenir"/>
                <a:cs typeface="Avenir"/>
                <a:sym typeface="Avenir"/>
              </a:rPr>
              <a:t>Experience the importance of documentation</a:t>
            </a:r>
            <a:endParaRPr sz="2400" dirty="0">
              <a:solidFill>
                <a:schemeClr val="dk1"/>
              </a:solidFill>
              <a:highlight>
                <a:schemeClr val="lt1"/>
              </a:highlight>
              <a:latin typeface="Avenir"/>
              <a:ea typeface="Avenir"/>
              <a:cs typeface="Avenir"/>
              <a:sym typeface="Avenir"/>
            </a:endParaRPr>
          </a:p>
        </p:txBody>
      </p:sp>
      <p:sp>
        <p:nvSpPr>
          <p:cNvPr id="459" name="Google Shape;459;p45"/>
          <p:cNvSpPr txBox="1"/>
          <p:nvPr/>
        </p:nvSpPr>
        <p:spPr>
          <a:xfrm>
            <a:off x="366650" y="3274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400" b="1">
                <a:solidFill>
                  <a:srgbClr val="004B83"/>
                </a:solidFill>
                <a:latin typeface="Century Gothic"/>
                <a:ea typeface="Century Gothic"/>
                <a:cs typeface="Century Gothic"/>
                <a:sym typeface="Century Gothic"/>
              </a:rPr>
              <a:t>Learning Objectives</a:t>
            </a:r>
            <a:endParaRPr sz="3400" b="1">
              <a:solidFill>
                <a:srgbClr val="004B83"/>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02"/>
          <p:cNvPicPr preferRelativeResize="0"/>
          <p:nvPr/>
        </p:nvPicPr>
        <p:blipFill>
          <a:blip r:embed="rId3">
            <a:alphaModFix amt="76000"/>
          </a:blip>
          <a:stretch>
            <a:fillRect/>
          </a:stretch>
        </p:blipFill>
        <p:spPr>
          <a:xfrm>
            <a:off x="7259377" y="3746000"/>
            <a:ext cx="1863323" cy="1397500"/>
          </a:xfrm>
          <a:prstGeom prst="rect">
            <a:avLst/>
          </a:prstGeom>
          <a:noFill/>
          <a:ln>
            <a:noFill/>
          </a:ln>
        </p:spPr>
      </p:pic>
      <p:sp>
        <p:nvSpPr>
          <p:cNvPr id="760" name="Google Shape;760;p102"/>
          <p:cNvSpPr txBox="1">
            <a:spLocks noGrp="1"/>
          </p:cNvSpPr>
          <p:nvPr>
            <p:ph type="title"/>
          </p:nvPr>
        </p:nvSpPr>
        <p:spPr>
          <a:xfrm>
            <a:off x="476150" y="902225"/>
            <a:ext cx="39999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400">
                <a:latin typeface="Century Gothic"/>
                <a:ea typeface="Century Gothic"/>
                <a:cs typeface="Century Gothic"/>
                <a:sym typeface="Century Gothic"/>
              </a:rPr>
              <a:t>For Science</a:t>
            </a:r>
            <a:endParaRPr sz="2400">
              <a:latin typeface="Century Gothic"/>
              <a:ea typeface="Century Gothic"/>
              <a:cs typeface="Century Gothic"/>
              <a:sym typeface="Century Gothic"/>
            </a:endParaRPr>
          </a:p>
        </p:txBody>
      </p:sp>
      <p:sp>
        <p:nvSpPr>
          <p:cNvPr id="761" name="Google Shape;761;p10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lnSpcReduction="10000"/>
          </a:bodyPr>
          <a:lstStyle/>
          <a:p>
            <a:pPr marL="0" lvl="0" indent="0" algn="r" rtl="0">
              <a:spcBef>
                <a:spcPts val="0"/>
              </a:spcBef>
              <a:spcAft>
                <a:spcPts val="0"/>
              </a:spcAft>
              <a:buNone/>
            </a:pPr>
            <a:fld id="{00000000-1234-1234-1234-123412341234}" type="slidenum">
              <a:rPr lang="en"/>
              <a:t>4</a:t>
            </a:fld>
            <a:endParaRPr/>
          </a:p>
        </p:txBody>
      </p:sp>
      <p:sp>
        <p:nvSpPr>
          <p:cNvPr id="762" name="Google Shape;762;p102"/>
          <p:cNvSpPr txBox="1">
            <a:spLocks noGrp="1"/>
          </p:cNvSpPr>
          <p:nvPr>
            <p:ph type="body" idx="1"/>
          </p:nvPr>
        </p:nvSpPr>
        <p:spPr>
          <a:xfrm>
            <a:off x="476150" y="1457275"/>
            <a:ext cx="3857700" cy="34164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Cornerstone of science efficacy</a:t>
            </a:r>
            <a:endParaRPr sz="1800">
              <a:solidFill>
                <a:schemeClr val="dk1"/>
              </a:solidFill>
              <a:latin typeface="Century Gothic"/>
              <a:ea typeface="Century Gothic"/>
              <a:cs typeface="Century Gothic"/>
              <a:sym typeface="Century Gothic"/>
            </a:endParaRPr>
          </a:p>
          <a:p>
            <a:pPr marL="457200" lvl="0" indent="-342900" algn="l" rtl="0">
              <a:lnSpc>
                <a:spcPct val="115000"/>
              </a:lnSpc>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More robust science</a:t>
            </a:r>
            <a:endParaRPr sz="1800">
              <a:solidFill>
                <a:schemeClr val="dk1"/>
              </a:solidFill>
              <a:latin typeface="Century Gothic"/>
              <a:ea typeface="Century Gothic"/>
              <a:cs typeface="Century Gothic"/>
              <a:sym typeface="Century Gothic"/>
            </a:endParaRPr>
          </a:p>
          <a:p>
            <a:pPr marL="457200" lvl="0" indent="-342900" algn="l" rtl="0">
              <a:lnSpc>
                <a:spcPct val="115000"/>
              </a:lnSpc>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Increased public confidence in the scientific process</a:t>
            </a:r>
            <a:endParaRPr sz="1800">
              <a:solidFill>
                <a:schemeClr val="dk1"/>
              </a:solidFill>
              <a:latin typeface="Century Gothic"/>
              <a:ea typeface="Century Gothic"/>
              <a:cs typeface="Century Gothic"/>
              <a:sym typeface="Century Gothic"/>
            </a:endParaRPr>
          </a:p>
          <a:p>
            <a:pPr marL="457200" lvl="0" indent="-342900" algn="l" rtl="0">
              <a:lnSpc>
                <a:spcPct val="115000"/>
              </a:lnSpc>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Speed up discovery by building on others work / findings</a:t>
            </a:r>
            <a:endParaRPr sz="1800">
              <a:solidFill>
                <a:schemeClr val="dk1"/>
              </a:solidFill>
              <a:latin typeface="Century Gothic"/>
              <a:ea typeface="Century Gothic"/>
              <a:cs typeface="Century Gothic"/>
              <a:sym typeface="Century Gothic"/>
            </a:endParaRPr>
          </a:p>
        </p:txBody>
      </p:sp>
      <p:sp>
        <p:nvSpPr>
          <p:cNvPr id="763" name="Google Shape;763;p102"/>
          <p:cNvSpPr txBox="1">
            <a:spLocks noGrp="1"/>
          </p:cNvSpPr>
          <p:nvPr>
            <p:ph type="body" idx="2"/>
          </p:nvPr>
        </p:nvSpPr>
        <p:spPr>
          <a:xfrm>
            <a:off x="4680000" y="1381075"/>
            <a:ext cx="3999900" cy="1833600"/>
          </a:xfrm>
          <a:prstGeom prst="rect">
            <a:avLst/>
          </a:prstGeom>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Iterate more quickly</a:t>
            </a:r>
            <a:endParaRPr sz="1800">
              <a:solidFill>
                <a:schemeClr val="dk1"/>
              </a:solidFill>
              <a:latin typeface="Century Gothic"/>
              <a:ea typeface="Century Gothic"/>
              <a:cs typeface="Century Gothic"/>
              <a:sym typeface="Century Gothic"/>
            </a:endParaRPr>
          </a:p>
          <a:p>
            <a:pPr marL="457200" lvl="0" indent="-342900" algn="l" rtl="0">
              <a:lnSpc>
                <a:spcPct val="115000"/>
              </a:lnSpc>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Integrate new information more easily</a:t>
            </a:r>
            <a:endParaRPr sz="1800">
              <a:solidFill>
                <a:schemeClr val="dk1"/>
              </a:solidFill>
              <a:latin typeface="Century Gothic"/>
              <a:ea typeface="Century Gothic"/>
              <a:cs typeface="Century Gothic"/>
              <a:sym typeface="Century Gothic"/>
            </a:endParaRPr>
          </a:p>
          <a:p>
            <a:pPr marL="457200" lvl="0" indent="-342900" algn="l" rtl="0">
              <a:lnSpc>
                <a:spcPct val="115000"/>
              </a:lnSpc>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Better collaborate</a:t>
            </a:r>
            <a:endParaRPr sz="1800">
              <a:solidFill>
                <a:schemeClr val="dk1"/>
              </a:solidFill>
              <a:latin typeface="Century Gothic"/>
              <a:ea typeface="Century Gothic"/>
              <a:cs typeface="Century Gothic"/>
              <a:sym typeface="Century Gothic"/>
            </a:endParaRPr>
          </a:p>
        </p:txBody>
      </p:sp>
      <p:sp>
        <p:nvSpPr>
          <p:cNvPr id="764" name="Google Shape;764;p102"/>
          <p:cNvSpPr txBox="1">
            <a:spLocks noGrp="1"/>
          </p:cNvSpPr>
          <p:nvPr>
            <p:ph type="title"/>
          </p:nvPr>
        </p:nvSpPr>
        <p:spPr>
          <a:xfrm>
            <a:off x="4680000" y="902225"/>
            <a:ext cx="39999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20">
                <a:latin typeface="Century Gothic"/>
                <a:ea typeface="Century Gothic"/>
                <a:cs typeface="Century Gothic"/>
                <a:sym typeface="Century Gothic"/>
              </a:rPr>
              <a:t>For You</a:t>
            </a:r>
            <a:endParaRPr sz="2420">
              <a:latin typeface="Century Gothic"/>
              <a:ea typeface="Century Gothic"/>
              <a:cs typeface="Century Gothic"/>
              <a:sym typeface="Century Gothic"/>
            </a:endParaRPr>
          </a:p>
        </p:txBody>
      </p:sp>
      <p:sp>
        <p:nvSpPr>
          <p:cNvPr id="765" name="Google Shape;765;p102"/>
          <p:cNvSpPr txBox="1">
            <a:spLocks noGrp="1"/>
          </p:cNvSpPr>
          <p:nvPr>
            <p:ph type="title"/>
          </p:nvPr>
        </p:nvSpPr>
        <p:spPr>
          <a:xfrm>
            <a:off x="4680000" y="2833650"/>
            <a:ext cx="39999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20">
                <a:latin typeface="Century Gothic"/>
                <a:ea typeface="Century Gothic"/>
                <a:cs typeface="Century Gothic"/>
                <a:sym typeface="Century Gothic"/>
              </a:rPr>
              <a:t>For Collaborators</a:t>
            </a:r>
            <a:endParaRPr sz="2420">
              <a:latin typeface="Century Gothic"/>
              <a:ea typeface="Century Gothic"/>
              <a:cs typeface="Century Gothic"/>
              <a:sym typeface="Century Gothic"/>
            </a:endParaRPr>
          </a:p>
        </p:txBody>
      </p:sp>
      <p:sp>
        <p:nvSpPr>
          <p:cNvPr id="766" name="Google Shape;766;p102"/>
          <p:cNvSpPr txBox="1">
            <a:spLocks noGrp="1"/>
          </p:cNvSpPr>
          <p:nvPr>
            <p:ph type="body" idx="2"/>
          </p:nvPr>
        </p:nvSpPr>
        <p:spPr>
          <a:xfrm>
            <a:off x="4680000" y="3342050"/>
            <a:ext cx="3999900" cy="1283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Understand</a:t>
            </a:r>
            <a:endParaRPr sz="1800">
              <a:solidFill>
                <a:schemeClr val="dk1"/>
              </a:solidFill>
              <a:latin typeface="Century Gothic"/>
              <a:ea typeface="Century Gothic"/>
              <a:cs typeface="Century Gothic"/>
              <a:sym typeface="Century Gothic"/>
            </a:endParaRPr>
          </a:p>
          <a:p>
            <a:pPr marL="457200" lvl="0" indent="-342900" algn="l" rtl="0">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Provide feedback</a:t>
            </a:r>
            <a:endParaRPr sz="1800">
              <a:solidFill>
                <a:schemeClr val="dk1"/>
              </a:solidFill>
              <a:latin typeface="Century Gothic"/>
              <a:ea typeface="Century Gothic"/>
              <a:cs typeface="Century Gothic"/>
              <a:sym typeface="Century Gothic"/>
            </a:endParaRPr>
          </a:p>
          <a:p>
            <a:pPr marL="457200" lvl="0" indent="-342900" algn="l" rtl="0">
              <a:spcBef>
                <a:spcPts val="0"/>
              </a:spcBef>
              <a:spcAft>
                <a:spcPts val="0"/>
              </a:spcAft>
              <a:buClr>
                <a:schemeClr val="dk1"/>
              </a:buClr>
              <a:buSzPts val="1800"/>
              <a:buFont typeface="Century Gothic"/>
              <a:buChar char="-"/>
            </a:pPr>
            <a:r>
              <a:rPr lang="en" sz="1800">
                <a:solidFill>
                  <a:schemeClr val="dk1"/>
                </a:solidFill>
                <a:latin typeface="Century Gothic"/>
                <a:ea typeface="Century Gothic"/>
                <a:cs typeface="Century Gothic"/>
                <a:sym typeface="Century Gothic"/>
              </a:rPr>
              <a:t>Contribute</a:t>
            </a:r>
            <a:endParaRPr sz="1800">
              <a:solidFill>
                <a:schemeClr val="dk1"/>
              </a:solidFill>
              <a:latin typeface="Century Gothic"/>
              <a:ea typeface="Century Gothic"/>
              <a:cs typeface="Century Gothic"/>
              <a:sym typeface="Century Gothic"/>
            </a:endParaRPr>
          </a:p>
        </p:txBody>
      </p:sp>
      <p:sp>
        <p:nvSpPr>
          <p:cNvPr id="767" name="Google Shape;767;p102"/>
          <p:cNvSpPr txBox="1"/>
          <p:nvPr/>
        </p:nvSpPr>
        <p:spPr>
          <a:xfrm>
            <a:off x="476150" y="165075"/>
            <a:ext cx="7743300" cy="681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sz="3230" b="1">
                <a:solidFill>
                  <a:srgbClr val="1C4587"/>
                </a:solidFill>
                <a:latin typeface="Century Gothic"/>
                <a:ea typeface="Century Gothic"/>
                <a:cs typeface="Century Gothic"/>
                <a:sym typeface="Century Gothic"/>
              </a:rPr>
              <a:t>Motivation: Open &amp; Reproducible</a:t>
            </a:r>
            <a:endParaRPr sz="2380">
              <a:solidFill>
                <a:srgbClr val="1C4587"/>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109"/>
          <p:cNvSpPr/>
          <p:nvPr/>
        </p:nvSpPr>
        <p:spPr>
          <a:xfrm rot="5311479">
            <a:off x="2827888" y="510348"/>
            <a:ext cx="1811832" cy="2175707"/>
          </a:xfrm>
          <a:custGeom>
            <a:avLst/>
            <a:gdLst/>
            <a:ahLst/>
            <a:cxnLst/>
            <a:rect l="l" t="t" r="r" b="b"/>
            <a:pathLst>
              <a:path w="478" h="574" extrusionOk="0">
                <a:moveTo>
                  <a:pt x="477" y="574"/>
                </a:moveTo>
                <a:cubicBezTo>
                  <a:pt x="395" y="435"/>
                  <a:pt x="395" y="435"/>
                  <a:pt x="395" y="435"/>
                </a:cubicBezTo>
                <a:cubicBezTo>
                  <a:pt x="478" y="294"/>
                  <a:pt x="478" y="294"/>
                  <a:pt x="478" y="294"/>
                </a:cubicBezTo>
                <a:cubicBezTo>
                  <a:pt x="370" y="282"/>
                  <a:pt x="284" y="193"/>
                  <a:pt x="279" y="82"/>
                </a:cubicBezTo>
                <a:cubicBezTo>
                  <a:pt x="139" y="0"/>
                  <a:pt x="139" y="0"/>
                  <a:pt x="139" y="0"/>
                </a:cubicBezTo>
                <a:cubicBezTo>
                  <a:pt x="0" y="82"/>
                  <a:pt x="0" y="82"/>
                  <a:pt x="0" y="82"/>
                </a:cubicBezTo>
                <a:cubicBezTo>
                  <a:pt x="5" y="346"/>
                  <a:pt x="215" y="561"/>
                  <a:pt x="477" y="57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defTabSz="914400" rtl="0" eaLnBrk="1" fontAlgn="auto" latinLnBrk="0" hangingPunct="1">
              <a:lnSpc>
                <a:spcPct val="100000"/>
              </a:lnSpc>
              <a:spcBef>
                <a:spcPts val="0"/>
              </a:spcBef>
              <a:spcAft>
                <a:spcPts val="0"/>
              </a:spcAft>
              <a:buClr>
                <a:srgbClr val="3D4965"/>
              </a:buClr>
              <a:buSzPts val="1400"/>
              <a:buFont typeface="Calibri"/>
              <a:buNone/>
              <a:tabLst/>
              <a:defRPr/>
            </a:pPr>
            <a:endParaRPr kumimoji="0" sz="1400" b="0" i="0" u="none" strike="noStrike" kern="0" cap="none" spc="0" normalizeH="0" baseline="0" noProof="0">
              <a:ln>
                <a:noFill/>
              </a:ln>
              <a:solidFill>
                <a:srgbClr val="3D4965"/>
              </a:solidFill>
              <a:effectLst/>
              <a:uLnTx/>
              <a:uFillTx/>
              <a:latin typeface="Calibri"/>
              <a:ea typeface="Calibri"/>
              <a:cs typeface="Calibri"/>
              <a:sym typeface="Calibri"/>
            </a:endParaRPr>
          </a:p>
        </p:txBody>
      </p:sp>
      <p:sp>
        <p:nvSpPr>
          <p:cNvPr id="813" name="Google Shape;813;p109"/>
          <p:cNvSpPr/>
          <p:nvPr/>
        </p:nvSpPr>
        <p:spPr>
          <a:xfrm rot="5311540">
            <a:off x="2511125" y="2504910"/>
            <a:ext cx="2174663" cy="1811700"/>
          </a:xfrm>
          <a:custGeom>
            <a:avLst/>
            <a:gdLst/>
            <a:ahLst/>
            <a:cxnLst/>
            <a:rect l="l" t="t" r="r" b="b"/>
            <a:pathLst>
              <a:path w="574" h="478" extrusionOk="0">
                <a:moveTo>
                  <a:pt x="0" y="339"/>
                </a:moveTo>
                <a:cubicBezTo>
                  <a:pt x="82" y="478"/>
                  <a:pt x="82" y="478"/>
                  <a:pt x="82" y="478"/>
                </a:cubicBezTo>
                <a:cubicBezTo>
                  <a:pt x="346" y="474"/>
                  <a:pt x="561" y="263"/>
                  <a:pt x="574" y="1"/>
                </a:cubicBezTo>
                <a:cubicBezTo>
                  <a:pt x="435" y="83"/>
                  <a:pt x="435" y="83"/>
                  <a:pt x="435" y="83"/>
                </a:cubicBezTo>
                <a:cubicBezTo>
                  <a:pt x="294" y="0"/>
                  <a:pt x="294" y="0"/>
                  <a:pt x="294" y="0"/>
                </a:cubicBezTo>
                <a:cubicBezTo>
                  <a:pt x="282" y="109"/>
                  <a:pt x="192" y="194"/>
                  <a:pt x="82" y="199"/>
                </a:cubicBezTo>
                <a:lnTo>
                  <a:pt x="0" y="339"/>
                </a:lnTo>
                <a:close/>
              </a:path>
            </a:pathLst>
          </a:custGeom>
          <a:solidFill>
            <a:schemeClr val="accent3"/>
          </a:solidFill>
          <a:ln>
            <a:noFill/>
          </a:ln>
        </p:spPr>
        <p:txBody>
          <a:bodyPr spcFirstLastPara="1" wrap="square" lIns="68575" tIns="34275" rIns="68575" bIns="34275" anchor="t" anchorCtr="0">
            <a:noAutofit/>
          </a:bodyPr>
          <a:lstStyle/>
          <a:p>
            <a:pPr marL="0" marR="0" lvl="0" indent="0" algn="l" defTabSz="914400" rtl="0" eaLnBrk="1" fontAlgn="auto" latinLnBrk="0" hangingPunct="1">
              <a:lnSpc>
                <a:spcPct val="100000"/>
              </a:lnSpc>
              <a:spcBef>
                <a:spcPts val="0"/>
              </a:spcBef>
              <a:spcAft>
                <a:spcPts val="0"/>
              </a:spcAft>
              <a:buClr>
                <a:srgbClr val="3D4965"/>
              </a:buClr>
              <a:buSzPts val="1400"/>
              <a:buFont typeface="Calibri"/>
              <a:buNone/>
              <a:tabLst/>
              <a:defRPr/>
            </a:pPr>
            <a:endParaRPr kumimoji="0" sz="1400" b="0" i="0" u="none" strike="noStrike" kern="0" cap="none" spc="0" normalizeH="0" baseline="0" noProof="0">
              <a:ln>
                <a:noFill/>
              </a:ln>
              <a:solidFill>
                <a:srgbClr val="3D4965"/>
              </a:solidFill>
              <a:effectLst/>
              <a:uLnTx/>
              <a:uFillTx/>
              <a:latin typeface="Calibri"/>
              <a:ea typeface="Calibri"/>
              <a:cs typeface="Calibri"/>
              <a:sym typeface="Calibri"/>
            </a:endParaRPr>
          </a:p>
        </p:txBody>
      </p:sp>
      <p:sp>
        <p:nvSpPr>
          <p:cNvPr id="814" name="Google Shape;814;p109"/>
          <p:cNvSpPr/>
          <p:nvPr/>
        </p:nvSpPr>
        <p:spPr>
          <a:xfrm rot="5311479">
            <a:off x="4502955" y="2459086"/>
            <a:ext cx="1811832" cy="2172968"/>
          </a:xfrm>
          <a:custGeom>
            <a:avLst/>
            <a:gdLst/>
            <a:ahLst/>
            <a:cxnLst/>
            <a:rect l="l" t="t" r="r" b="b"/>
            <a:pathLst>
              <a:path w="478" h="573" extrusionOk="0">
                <a:moveTo>
                  <a:pt x="478" y="491"/>
                </a:moveTo>
                <a:cubicBezTo>
                  <a:pt x="473" y="227"/>
                  <a:pt x="263" y="12"/>
                  <a:pt x="1" y="0"/>
                </a:cubicBezTo>
                <a:cubicBezTo>
                  <a:pt x="83" y="138"/>
                  <a:pt x="83" y="138"/>
                  <a:pt x="83" y="138"/>
                </a:cubicBezTo>
                <a:cubicBezTo>
                  <a:pt x="0" y="279"/>
                  <a:pt x="0" y="279"/>
                  <a:pt x="0" y="279"/>
                </a:cubicBezTo>
                <a:cubicBezTo>
                  <a:pt x="108" y="291"/>
                  <a:pt x="194" y="381"/>
                  <a:pt x="199" y="491"/>
                </a:cubicBezTo>
                <a:cubicBezTo>
                  <a:pt x="339" y="573"/>
                  <a:pt x="339" y="573"/>
                  <a:pt x="339" y="573"/>
                </a:cubicBezTo>
                <a:lnTo>
                  <a:pt x="478" y="491"/>
                </a:lnTo>
                <a:close/>
              </a:path>
            </a:pathLst>
          </a:custGeom>
          <a:solidFill>
            <a:srgbClr val="FEB311"/>
          </a:solidFill>
          <a:ln>
            <a:noFill/>
          </a:ln>
        </p:spPr>
        <p:txBody>
          <a:bodyPr spcFirstLastPara="1" wrap="square" lIns="68575" tIns="34275" rIns="68575" bIns="34275" anchor="t" anchorCtr="0">
            <a:noAutofit/>
          </a:bodyPr>
          <a:lstStyle/>
          <a:p>
            <a:pPr marL="0" marR="0" lvl="0" indent="0" algn="l" defTabSz="914400" rtl="0" eaLnBrk="1" fontAlgn="auto" latinLnBrk="0" hangingPunct="1">
              <a:lnSpc>
                <a:spcPct val="100000"/>
              </a:lnSpc>
              <a:spcBef>
                <a:spcPts val="0"/>
              </a:spcBef>
              <a:spcAft>
                <a:spcPts val="0"/>
              </a:spcAft>
              <a:buClr>
                <a:srgbClr val="3D4965"/>
              </a:buClr>
              <a:buSzPts val="1400"/>
              <a:buFont typeface="Calibri"/>
              <a:buNone/>
              <a:tabLst/>
              <a:defRPr/>
            </a:pPr>
            <a:endParaRPr kumimoji="0" sz="1400" b="0" i="0" u="none" strike="noStrike" kern="0" cap="none" spc="0" normalizeH="0" baseline="0" noProof="0">
              <a:ln>
                <a:noFill/>
              </a:ln>
              <a:solidFill>
                <a:srgbClr val="FEBC11"/>
              </a:solidFill>
              <a:effectLst/>
              <a:uLnTx/>
              <a:uFillTx/>
              <a:latin typeface="Calibri"/>
              <a:ea typeface="Calibri"/>
              <a:cs typeface="Calibri"/>
              <a:sym typeface="Calibri"/>
            </a:endParaRPr>
          </a:p>
        </p:txBody>
      </p:sp>
      <p:sp>
        <p:nvSpPr>
          <p:cNvPr id="815" name="Google Shape;815;p109"/>
          <p:cNvSpPr/>
          <p:nvPr/>
        </p:nvSpPr>
        <p:spPr>
          <a:xfrm rot="5311449">
            <a:off x="4457512" y="827775"/>
            <a:ext cx="2176169" cy="1811700"/>
          </a:xfrm>
          <a:custGeom>
            <a:avLst/>
            <a:gdLst/>
            <a:ahLst/>
            <a:cxnLst/>
            <a:rect l="l" t="t" r="r" b="b"/>
            <a:pathLst>
              <a:path w="574" h="478" extrusionOk="0">
                <a:moveTo>
                  <a:pt x="574" y="139"/>
                </a:moveTo>
                <a:cubicBezTo>
                  <a:pt x="492" y="0"/>
                  <a:pt x="492" y="0"/>
                  <a:pt x="492" y="0"/>
                </a:cubicBezTo>
                <a:cubicBezTo>
                  <a:pt x="228" y="5"/>
                  <a:pt x="13" y="215"/>
                  <a:pt x="0" y="477"/>
                </a:cubicBezTo>
                <a:cubicBezTo>
                  <a:pt x="139" y="395"/>
                  <a:pt x="139" y="395"/>
                  <a:pt x="139" y="395"/>
                </a:cubicBezTo>
                <a:cubicBezTo>
                  <a:pt x="280" y="478"/>
                  <a:pt x="280" y="478"/>
                  <a:pt x="280" y="478"/>
                </a:cubicBezTo>
                <a:cubicBezTo>
                  <a:pt x="292" y="370"/>
                  <a:pt x="382" y="284"/>
                  <a:pt x="492" y="279"/>
                </a:cubicBezTo>
                <a:lnTo>
                  <a:pt x="574" y="139"/>
                </a:lnTo>
                <a:close/>
              </a:path>
            </a:pathLst>
          </a:custGeom>
          <a:solidFill>
            <a:schemeClr val="accent4"/>
          </a:solidFill>
          <a:ln>
            <a:noFill/>
          </a:ln>
        </p:spPr>
        <p:txBody>
          <a:bodyPr spcFirstLastPara="1" wrap="square" lIns="68575" tIns="34275" rIns="68575" bIns="34275" anchor="t" anchorCtr="0">
            <a:noAutofit/>
          </a:bodyPr>
          <a:lstStyle/>
          <a:p>
            <a:pPr marL="0" marR="0" lvl="0" indent="0" algn="l" defTabSz="914400" rtl="0" eaLnBrk="1" fontAlgn="auto" latinLnBrk="0" hangingPunct="1">
              <a:lnSpc>
                <a:spcPct val="100000"/>
              </a:lnSpc>
              <a:spcBef>
                <a:spcPts val="0"/>
              </a:spcBef>
              <a:spcAft>
                <a:spcPts val="0"/>
              </a:spcAft>
              <a:buClr>
                <a:srgbClr val="3D4965"/>
              </a:buClr>
              <a:buSzPts val="1400"/>
              <a:buFont typeface="Calibri"/>
              <a:buNone/>
              <a:tabLst/>
              <a:defRPr/>
            </a:pPr>
            <a:endParaRPr kumimoji="0" sz="1400" b="0" i="0" u="none" strike="noStrike" kern="0" cap="none" spc="0" normalizeH="0" baseline="0" noProof="0">
              <a:ln>
                <a:noFill/>
              </a:ln>
              <a:solidFill>
                <a:srgbClr val="3D4965"/>
              </a:solidFill>
              <a:effectLst/>
              <a:uLnTx/>
              <a:uFillTx/>
              <a:latin typeface="Calibri"/>
              <a:ea typeface="Calibri"/>
              <a:cs typeface="Calibri"/>
              <a:sym typeface="Calibri"/>
            </a:endParaRPr>
          </a:p>
        </p:txBody>
      </p:sp>
      <p:sp>
        <p:nvSpPr>
          <p:cNvPr id="816" name="Google Shape;816;p109"/>
          <p:cNvSpPr txBox="1"/>
          <p:nvPr/>
        </p:nvSpPr>
        <p:spPr>
          <a:xfrm>
            <a:off x="4896191" y="1520853"/>
            <a:ext cx="1377000" cy="330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Plan</a:t>
            </a:r>
            <a:endParaRPr kumimoji="0"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817" name="Google Shape;817;p109"/>
          <p:cNvSpPr txBox="1"/>
          <p:nvPr/>
        </p:nvSpPr>
        <p:spPr>
          <a:xfrm>
            <a:off x="4859455" y="3204813"/>
            <a:ext cx="1377000" cy="693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Collect &amp; Analyze</a:t>
            </a:r>
            <a:endParaRPr kumimoji="0"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818" name="Google Shape;818;p109"/>
          <p:cNvSpPr txBox="1"/>
          <p:nvPr/>
        </p:nvSpPr>
        <p:spPr>
          <a:xfrm>
            <a:off x="2399663" y="3100095"/>
            <a:ext cx="2072700" cy="693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Document</a:t>
            </a:r>
            <a:endParaRPr kumimoji="0"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&amp; Store</a:t>
            </a:r>
            <a:endParaRPr kumimoji="0"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819" name="Google Shape;819;p109"/>
          <p:cNvSpPr txBox="1"/>
          <p:nvPr/>
        </p:nvSpPr>
        <p:spPr>
          <a:xfrm>
            <a:off x="41100" y="3002174"/>
            <a:ext cx="2305800" cy="1128000"/>
          </a:xfrm>
          <a:prstGeom prst="rect">
            <a:avLst/>
          </a:prstGeom>
          <a:noFill/>
          <a:ln>
            <a:noFill/>
          </a:ln>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Metadata &amp; ReadMe</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r" defTabSz="914400" rtl="0" eaLnBrk="1" fontAlgn="auto" latinLnBrk="0" hangingPunct="1">
              <a:lnSpc>
                <a:spcPct val="100000"/>
              </a:lnSpc>
              <a:spcBef>
                <a:spcPts val="80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Version control</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r" defTabSz="914400" rtl="0" eaLnBrk="1" fontAlgn="auto" latinLnBrk="0" hangingPunct="1">
              <a:lnSpc>
                <a:spcPct val="100000"/>
              </a:lnSpc>
              <a:spcBef>
                <a:spcPts val="800"/>
              </a:spcBef>
              <a:spcAft>
                <a:spcPts val="80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Backup</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p:txBody>
      </p:sp>
      <p:sp>
        <p:nvSpPr>
          <p:cNvPr id="820" name="Google Shape;820;p109"/>
          <p:cNvSpPr txBox="1"/>
          <p:nvPr/>
        </p:nvSpPr>
        <p:spPr>
          <a:xfrm>
            <a:off x="41100" y="1038325"/>
            <a:ext cx="2305800" cy="1128000"/>
          </a:xfrm>
          <a:prstGeom prst="rect">
            <a:avLst/>
          </a:prstGeom>
          <a:noFill/>
          <a:ln>
            <a:noFill/>
          </a:ln>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Repositories</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r" defTabSz="914400" rtl="0" eaLnBrk="1" fontAlgn="auto" latinLnBrk="0" hangingPunct="1">
              <a:lnSpc>
                <a:spcPct val="100000"/>
              </a:lnSpc>
              <a:spcBef>
                <a:spcPts val="80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PIds</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r" defTabSz="914400" rtl="0" eaLnBrk="1" fontAlgn="auto" latinLnBrk="0" hangingPunct="1">
              <a:lnSpc>
                <a:spcPct val="100000"/>
              </a:lnSpc>
              <a:spcBef>
                <a:spcPts val="800"/>
              </a:spcBef>
              <a:spcAft>
                <a:spcPts val="80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Licensing</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p:txBody>
      </p:sp>
      <p:sp>
        <p:nvSpPr>
          <p:cNvPr id="821" name="Google Shape;821;p109"/>
          <p:cNvSpPr txBox="1"/>
          <p:nvPr/>
        </p:nvSpPr>
        <p:spPr>
          <a:xfrm>
            <a:off x="2906238" y="1335262"/>
            <a:ext cx="1377000" cy="564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Publish </a:t>
            </a:r>
            <a:br>
              <a:rPr kumimoji="0" lang="en"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br>
            <a:r>
              <a:rPr kumimoji="0" lang="en"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&amp; Share</a:t>
            </a:r>
            <a:endParaRPr kumimoji="0" sz="1700" b="1"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sp>
        <p:nvSpPr>
          <p:cNvPr id="822" name="Google Shape;822;p109"/>
          <p:cNvSpPr txBox="1"/>
          <p:nvPr/>
        </p:nvSpPr>
        <p:spPr>
          <a:xfrm>
            <a:off x="6731550" y="1038325"/>
            <a:ext cx="2305800" cy="1124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Standards</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80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Roles &amp; responsibilities</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800"/>
              </a:spcBef>
              <a:spcAft>
                <a:spcPts val="80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DMP and DMPTool</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p:txBody>
      </p:sp>
      <p:sp>
        <p:nvSpPr>
          <p:cNvPr id="823" name="Google Shape;823;p109"/>
          <p:cNvSpPr txBox="1"/>
          <p:nvPr/>
        </p:nvSpPr>
        <p:spPr>
          <a:xfrm>
            <a:off x="6731550" y="3002174"/>
            <a:ext cx="2305800" cy="11280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Project organization</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800"/>
              </a:spcBef>
              <a:spcAft>
                <a:spcPts val="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File naming</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100000"/>
              </a:lnSpc>
              <a:spcBef>
                <a:spcPts val="800"/>
              </a:spcBef>
              <a:spcAft>
                <a:spcPts val="800"/>
              </a:spcAft>
              <a:buClr>
                <a:srgbClr val="000000"/>
              </a:buClr>
              <a:buSzPts val="1100"/>
              <a:buFont typeface="Arial"/>
              <a:buNone/>
              <a:tabLst/>
              <a:defRPr/>
            </a:pPr>
            <a:r>
              <a:rPr kumimoji="0" lang="en"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rPr>
              <a:t>Tidy data</a:t>
            </a:r>
            <a:endParaRPr kumimoji="0" sz="1400" b="0" i="0" u="none" strike="noStrike" kern="0" cap="none" spc="0" normalizeH="0" baseline="0" noProof="0">
              <a:ln>
                <a:noFill/>
              </a:ln>
              <a:solidFill>
                <a:srgbClr val="E4F1FD"/>
              </a:solidFill>
              <a:effectLst/>
              <a:uLnTx/>
              <a:uFillTx/>
              <a:latin typeface="Century Gothic"/>
              <a:ea typeface="Century Gothic"/>
              <a:cs typeface="Century Gothic"/>
              <a:sym typeface="Century Gothic"/>
            </a:endParaRPr>
          </a:p>
        </p:txBody>
      </p:sp>
      <p:sp>
        <p:nvSpPr>
          <p:cNvPr id="824" name="Google Shape;824;p109"/>
          <p:cNvSpPr txBox="1"/>
          <p:nvPr/>
        </p:nvSpPr>
        <p:spPr>
          <a:xfrm>
            <a:off x="152400" y="152400"/>
            <a:ext cx="5092800" cy="6003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2700" b="0" i="0" u="none" strike="noStrike" kern="0" cap="none" spc="0" normalizeH="0" baseline="0" noProof="0">
                <a:ln>
                  <a:noFill/>
                </a:ln>
                <a:solidFill>
                  <a:srgbClr val="FFFFFF"/>
                </a:solidFill>
                <a:effectLst/>
                <a:uLnTx/>
                <a:uFillTx/>
                <a:latin typeface="Arial"/>
                <a:cs typeface="Arial"/>
                <a:sym typeface="Arial"/>
              </a:rPr>
              <a:t>Research data lifecycle</a:t>
            </a:r>
            <a:endParaRPr kumimoji="0" sz="2700" b="0" i="0" u="none" strike="noStrike" kern="0" cap="none" spc="0" normalizeH="0" baseline="0" noProof="0">
              <a:ln>
                <a:noFill/>
              </a:ln>
              <a:solidFill>
                <a:srgbClr val="FFFFFF"/>
              </a:solidFill>
              <a:effectLst/>
              <a:uLnTx/>
              <a:uFillTx/>
              <a:latin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47"/>
          <p:cNvSpPr txBox="1">
            <a:spLocks noGrp="1"/>
          </p:cNvSpPr>
          <p:nvPr>
            <p:ph type="title"/>
          </p:nvPr>
        </p:nvSpPr>
        <p:spPr>
          <a:xfrm>
            <a:off x="429075" y="281550"/>
            <a:ext cx="8520600" cy="572700"/>
          </a:xfrm>
          <a:prstGeom prst="rect">
            <a:avLst/>
          </a:prstGeom>
        </p:spPr>
        <p:txBody>
          <a:bodyPr spcFirstLastPara="1" wrap="square" lIns="68575" tIns="34275" rIns="68575" bIns="34275" anchor="ctr" anchorCtr="0">
            <a:noAutofit/>
          </a:bodyPr>
          <a:lstStyle/>
          <a:p>
            <a:pPr marL="0" lvl="0" indent="0" algn="l" rtl="0">
              <a:lnSpc>
                <a:spcPct val="100000"/>
              </a:lnSpc>
              <a:spcBef>
                <a:spcPts val="0"/>
              </a:spcBef>
              <a:spcAft>
                <a:spcPts val="0"/>
              </a:spcAft>
              <a:buClr>
                <a:schemeClr val="dk1"/>
              </a:buClr>
              <a:buSzPts val="1100"/>
              <a:buFont typeface="Arial"/>
              <a:buNone/>
            </a:pPr>
            <a:r>
              <a:rPr lang="en" sz="3300"/>
              <a:t>Data Sharing/Publication</a:t>
            </a:r>
            <a:endParaRPr/>
          </a:p>
        </p:txBody>
      </p:sp>
      <p:pic>
        <p:nvPicPr>
          <p:cNvPr id="472" name="Google Shape;472;p47"/>
          <p:cNvPicPr preferRelativeResize="0"/>
          <p:nvPr/>
        </p:nvPicPr>
        <p:blipFill rotWithShape="1">
          <a:blip r:embed="rId3">
            <a:alphaModFix/>
          </a:blip>
          <a:srcRect t="12788" r="2133" b="8222"/>
          <a:stretch/>
        </p:blipFill>
        <p:spPr>
          <a:xfrm>
            <a:off x="370550" y="1200988"/>
            <a:ext cx="7879173" cy="3018174"/>
          </a:xfrm>
          <a:prstGeom prst="rect">
            <a:avLst/>
          </a:prstGeom>
          <a:noFill/>
          <a:ln>
            <a:noFill/>
          </a:ln>
        </p:spPr>
      </p:pic>
      <p:sp>
        <p:nvSpPr>
          <p:cNvPr id="473" name="Google Shape;473;p47"/>
          <p:cNvSpPr txBox="1"/>
          <p:nvPr/>
        </p:nvSpPr>
        <p:spPr>
          <a:xfrm>
            <a:off x="7394575" y="3370325"/>
            <a:ext cx="1458900" cy="133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474" name="Google Shape;474;p47"/>
          <p:cNvPicPr preferRelativeResize="0"/>
          <p:nvPr/>
        </p:nvPicPr>
        <p:blipFill>
          <a:blip r:embed="rId4">
            <a:alphaModFix/>
          </a:blip>
          <a:stretch>
            <a:fillRect/>
          </a:stretch>
        </p:blipFill>
        <p:spPr>
          <a:xfrm>
            <a:off x="7218521" y="3079921"/>
            <a:ext cx="1521775" cy="1521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48"/>
          <p:cNvSpPr txBox="1"/>
          <p:nvPr/>
        </p:nvSpPr>
        <p:spPr>
          <a:xfrm>
            <a:off x="399750" y="9100"/>
            <a:ext cx="53289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b="1">
                <a:solidFill>
                  <a:schemeClr val="dk2"/>
                </a:solidFill>
                <a:latin typeface="Century Gothic"/>
                <a:ea typeface="Century Gothic"/>
                <a:cs typeface="Century Gothic"/>
                <a:sym typeface="Century Gothic"/>
              </a:rPr>
              <a:t>Why a Data Repository?</a:t>
            </a:r>
            <a:endParaRPr sz="3300" b="1">
              <a:solidFill>
                <a:schemeClr val="dk2"/>
              </a:solidFill>
              <a:latin typeface="Century Gothic"/>
              <a:ea typeface="Century Gothic"/>
              <a:cs typeface="Century Gothic"/>
              <a:sym typeface="Century Gothic"/>
            </a:endParaRPr>
          </a:p>
        </p:txBody>
      </p:sp>
      <p:sp>
        <p:nvSpPr>
          <p:cNvPr id="480" name="Google Shape;480;p48"/>
          <p:cNvSpPr txBox="1"/>
          <p:nvPr/>
        </p:nvSpPr>
        <p:spPr>
          <a:xfrm>
            <a:off x="399750" y="772062"/>
            <a:ext cx="4752542" cy="3359864"/>
          </a:xfrm>
          <a:prstGeom prst="rect">
            <a:avLst/>
          </a:prstGeom>
          <a:noFill/>
          <a:ln>
            <a:noFill/>
          </a:ln>
        </p:spPr>
        <p:txBody>
          <a:bodyPr spcFirstLastPara="1" wrap="square" lIns="91425" tIns="91425" rIns="91425" bIns="91425" anchor="t" anchorCtr="0">
            <a:spAutoFit/>
          </a:bodyPr>
          <a:lstStyle/>
          <a:p>
            <a:pPr marL="457200" lvl="0" indent="-342900" algn="l" rtl="0">
              <a:lnSpc>
                <a:spcPct val="100000"/>
              </a:lnSpc>
              <a:spcBef>
                <a:spcPts val="1800"/>
              </a:spcBef>
              <a:spcAft>
                <a:spcPts val="0"/>
              </a:spcAft>
              <a:buClr>
                <a:schemeClr val="dk1"/>
              </a:buClr>
              <a:buSzPts val="1800"/>
              <a:buFont typeface="Avenir"/>
              <a:buChar char="●"/>
            </a:pPr>
            <a:r>
              <a:rPr lang="en" sz="1800" dirty="0">
                <a:solidFill>
                  <a:schemeClr val="dk1"/>
                </a:solidFill>
                <a:latin typeface="Avenir"/>
                <a:ea typeface="Avenir"/>
                <a:cs typeface="Avenir"/>
                <a:sym typeface="Avenir"/>
              </a:rPr>
              <a:t>You can’t lose data that’s in a public data repository</a:t>
            </a:r>
            <a:endParaRPr sz="1800" dirty="0">
              <a:solidFill>
                <a:schemeClr val="dk1"/>
              </a:solidFill>
              <a:latin typeface="Avenir"/>
              <a:ea typeface="Avenir"/>
              <a:cs typeface="Avenir"/>
              <a:sym typeface="Avenir"/>
            </a:endParaRPr>
          </a:p>
          <a:p>
            <a:pPr marL="457200" lvl="0" indent="-342900" algn="l" rtl="0">
              <a:lnSpc>
                <a:spcPct val="100000"/>
              </a:lnSpc>
              <a:spcBef>
                <a:spcPts val="1000"/>
              </a:spcBef>
              <a:spcAft>
                <a:spcPts val="0"/>
              </a:spcAft>
              <a:buClr>
                <a:schemeClr val="dk1"/>
              </a:buClr>
              <a:buSzPts val="1800"/>
              <a:buFont typeface="Avenir"/>
              <a:buChar char="●"/>
            </a:pPr>
            <a:r>
              <a:rPr lang="en" sz="1800" dirty="0">
                <a:solidFill>
                  <a:schemeClr val="dk1"/>
                </a:solidFill>
                <a:latin typeface="Avenir"/>
                <a:ea typeface="Avenir"/>
                <a:cs typeface="Avenir"/>
                <a:sym typeface="Avenir"/>
              </a:rPr>
              <a:t>They support understanding, reanalysis and reuse</a:t>
            </a:r>
            <a:endParaRPr sz="1800" dirty="0">
              <a:solidFill>
                <a:schemeClr val="dk1"/>
              </a:solidFill>
              <a:latin typeface="Avenir"/>
              <a:ea typeface="Avenir"/>
              <a:cs typeface="Avenir"/>
              <a:sym typeface="Avenir"/>
            </a:endParaRPr>
          </a:p>
          <a:p>
            <a:pPr marL="457200" lvl="0" indent="-342900" algn="l" rtl="0">
              <a:lnSpc>
                <a:spcPct val="100000"/>
              </a:lnSpc>
              <a:spcBef>
                <a:spcPts val="1000"/>
              </a:spcBef>
              <a:spcAft>
                <a:spcPts val="0"/>
              </a:spcAft>
              <a:buClr>
                <a:schemeClr val="dk1"/>
              </a:buClr>
              <a:buSzPts val="1800"/>
              <a:buFont typeface="Avenir"/>
              <a:buChar char="●"/>
            </a:pPr>
            <a:r>
              <a:rPr lang="en" sz="1800" dirty="0">
                <a:solidFill>
                  <a:schemeClr val="dk1"/>
                </a:solidFill>
                <a:latin typeface="Avenir"/>
                <a:ea typeface="Avenir"/>
                <a:cs typeface="Avenir"/>
                <a:sym typeface="Avenir"/>
              </a:rPr>
              <a:t>Data repositories facilitate discovery</a:t>
            </a:r>
            <a:endParaRPr sz="1800" dirty="0">
              <a:solidFill>
                <a:schemeClr val="dk1"/>
              </a:solidFill>
              <a:latin typeface="Avenir"/>
              <a:ea typeface="Avenir"/>
              <a:cs typeface="Avenir"/>
              <a:sym typeface="Avenir"/>
            </a:endParaRPr>
          </a:p>
          <a:p>
            <a:pPr marL="457200" lvl="0" indent="-342900" algn="l" rtl="0">
              <a:lnSpc>
                <a:spcPct val="100000"/>
              </a:lnSpc>
              <a:spcBef>
                <a:spcPts val="1000"/>
              </a:spcBef>
              <a:spcAft>
                <a:spcPts val="0"/>
              </a:spcAft>
              <a:buClr>
                <a:schemeClr val="dk1"/>
              </a:buClr>
              <a:buSzPts val="1800"/>
              <a:buFont typeface="Avenir"/>
              <a:buChar char="●"/>
            </a:pPr>
            <a:r>
              <a:rPr lang="en" sz="1800" dirty="0">
                <a:solidFill>
                  <a:schemeClr val="dk1"/>
                </a:solidFill>
                <a:latin typeface="Avenir"/>
                <a:ea typeface="Avenir"/>
                <a:cs typeface="Avenir"/>
                <a:sym typeface="Avenir"/>
              </a:rPr>
              <a:t>Open data demonstrates transparency and rigor</a:t>
            </a:r>
            <a:endParaRPr sz="1800" dirty="0">
              <a:solidFill>
                <a:schemeClr val="dk1"/>
              </a:solidFill>
              <a:latin typeface="Avenir"/>
              <a:ea typeface="Avenir"/>
              <a:cs typeface="Avenir"/>
              <a:sym typeface="Avenir"/>
            </a:endParaRPr>
          </a:p>
          <a:p>
            <a:pPr marL="457200" lvl="0" indent="-342900" algn="l" rtl="0">
              <a:lnSpc>
                <a:spcPct val="100000"/>
              </a:lnSpc>
              <a:spcBef>
                <a:spcPts val="1800"/>
              </a:spcBef>
              <a:spcAft>
                <a:spcPts val="1000"/>
              </a:spcAft>
              <a:buClr>
                <a:schemeClr val="dk1"/>
              </a:buClr>
              <a:buSzPts val="1800"/>
              <a:buFont typeface="Avenir"/>
              <a:buChar char="●"/>
            </a:pPr>
            <a:r>
              <a:rPr lang="en" sz="1700" dirty="0">
                <a:solidFill>
                  <a:schemeClr val="dk1"/>
                </a:solidFill>
                <a:latin typeface="Avenir"/>
                <a:ea typeface="Avenir"/>
                <a:cs typeface="Avenir"/>
                <a:sym typeface="Avenir"/>
              </a:rPr>
              <a:t>Citations</a:t>
            </a:r>
            <a:endParaRPr sz="1800" b="1" dirty="0">
              <a:latin typeface="Avenir"/>
              <a:ea typeface="Avenir"/>
              <a:cs typeface="Avenir"/>
              <a:sym typeface="Avenir"/>
            </a:endParaRPr>
          </a:p>
        </p:txBody>
      </p:sp>
      <p:pic>
        <p:nvPicPr>
          <p:cNvPr id="481" name="Google Shape;481;p48">
            <a:hlinkClick r:id="rId3"/>
          </p:cNvPr>
          <p:cNvPicPr preferRelativeResize="0"/>
          <p:nvPr/>
        </p:nvPicPr>
        <p:blipFill>
          <a:blip r:embed="rId4">
            <a:alphaModFix/>
          </a:blip>
          <a:stretch>
            <a:fillRect/>
          </a:stretch>
        </p:blipFill>
        <p:spPr>
          <a:xfrm>
            <a:off x="5652025" y="214600"/>
            <a:ext cx="3340750" cy="44543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0"/>
          <p:cNvSpPr txBox="1">
            <a:spLocks noGrp="1"/>
          </p:cNvSpPr>
          <p:nvPr>
            <p:ph type="title"/>
          </p:nvPr>
        </p:nvSpPr>
        <p:spPr>
          <a:xfrm>
            <a:off x="242453" y="242906"/>
            <a:ext cx="8354400" cy="4458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a:t>Data repositories</a:t>
            </a:r>
            <a:endParaRPr/>
          </a:p>
        </p:txBody>
      </p:sp>
      <p:pic>
        <p:nvPicPr>
          <p:cNvPr id="337" name="Google Shape;337;p40" title="dls-2021-n05-dr-white.png"/>
          <p:cNvPicPr preferRelativeResize="0"/>
          <p:nvPr/>
        </p:nvPicPr>
        <p:blipFill rotWithShape="1">
          <a:blip r:embed="rId3">
            <a:alphaModFix/>
          </a:blip>
          <a:srcRect l="15591" t="72632" r="15940" b="1615"/>
          <a:stretch/>
        </p:blipFill>
        <p:spPr>
          <a:xfrm>
            <a:off x="1743600" y="3625251"/>
            <a:ext cx="5656801" cy="937099"/>
          </a:xfrm>
          <a:prstGeom prst="rect">
            <a:avLst/>
          </a:prstGeom>
          <a:noFill/>
          <a:ln>
            <a:noFill/>
          </a:ln>
        </p:spPr>
      </p:pic>
      <p:grpSp>
        <p:nvGrpSpPr>
          <p:cNvPr id="338" name="Google Shape;338;p40"/>
          <p:cNvGrpSpPr/>
          <p:nvPr/>
        </p:nvGrpSpPr>
        <p:grpSpPr>
          <a:xfrm>
            <a:off x="107975" y="817300"/>
            <a:ext cx="4433551" cy="2675199"/>
            <a:chOff x="107975" y="817300"/>
            <a:chExt cx="4433551" cy="2675199"/>
          </a:xfrm>
        </p:grpSpPr>
        <p:pic>
          <p:nvPicPr>
            <p:cNvPr id="339" name="Google Shape;339;p40" title="dls-2021-n05-dr-white.png"/>
            <p:cNvPicPr preferRelativeResize="0"/>
            <p:nvPr/>
          </p:nvPicPr>
          <p:blipFill rotWithShape="1">
            <a:blip r:embed="rId3">
              <a:alphaModFix/>
            </a:blip>
            <a:srcRect r="49842" b="31281"/>
            <a:stretch/>
          </p:blipFill>
          <p:spPr>
            <a:xfrm>
              <a:off x="107975" y="817300"/>
              <a:ext cx="4433551" cy="2675199"/>
            </a:xfrm>
            <a:prstGeom prst="rect">
              <a:avLst/>
            </a:prstGeom>
            <a:noFill/>
            <a:ln>
              <a:noFill/>
            </a:ln>
          </p:spPr>
        </p:pic>
        <p:sp>
          <p:nvSpPr>
            <p:cNvPr id="340" name="Google Shape;340;p40"/>
            <p:cNvSpPr/>
            <p:nvPr/>
          </p:nvSpPr>
          <p:spPr>
            <a:xfrm>
              <a:off x="2336800" y="1365250"/>
              <a:ext cx="1992300" cy="20637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341" name="Google Shape;341;p40"/>
            <p:cNvPicPr preferRelativeResize="0"/>
            <p:nvPr/>
          </p:nvPicPr>
          <p:blipFill>
            <a:blip r:embed="rId4">
              <a:alphaModFix/>
            </a:blip>
            <a:stretch>
              <a:fillRect/>
            </a:stretch>
          </p:blipFill>
          <p:spPr>
            <a:xfrm>
              <a:off x="3258012" y="2102075"/>
              <a:ext cx="1039997" cy="453729"/>
            </a:xfrm>
            <a:prstGeom prst="rect">
              <a:avLst/>
            </a:prstGeom>
            <a:noFill/>
            <a:ln>
              <a:noFill/>
            </a:ln>
          </p:spPr>
        </p:pic>
        <p:pic>
          <p:nvPicPr>
            <p:cNvPr id="342" name="Google Shape;342;p40"/>
            <p:cNvPicPr preferRelativeResize="0"/>
            <p:nvPr/>
          </p:nvPicPr>
          <p:blipFill>
            <a:blip r:embed="rId5">
              <a:alphaModFix/>
            </a:blip>
            <a:stretch>
              <a:fillRect/>
            </a:stretch>
          </p:blipFill>
          <p:spPr>
            <a:xfrm>
              <a:off x="2354513" y="2605063"/>
              <a:ext cx="1893432" cy="679462"/>
            </a:xfrm>
            <a:prstGeom prst="rect">
              <a:avLst/>
            </a:prstGeom>
            <a:noFill/>
            <a:ln>
              <a:noFill/>
            </a:ln>
          </p:spPr>
        </p:pic>
        <p:pic>
          <p:nvPicPr>
            <p:cNvPr id="343" name="Google Shape;343;p40"/>
            <p:cNvPicPr preferRelativeResize="0"/>
            <p:nvPr/>
          </p:nvPicPr>
          <p:blipFill>
            <a:blip r:embed="rId6">
              <a:alphaModFix/>
            </a:blip>
            <a:stretch>
              <a:fillRect/>
            </a:stretch>
          </p:blipFill>
          <p:spPr>
            <a:xfrm>
              <a:off x="2195525" y="1560513"/>
              <a:ext cx="990868" cy="990868"/>
            </a:xfrm>
            <a:prstGeom prst="rect">
              <a:avLst/>
            </a:prstGeom>
            <a:noFill/>
            <a:ln>
              <a:noFill/>
            </a:ln>
          </p:spPr>
        </p:pic>
        <p:pic>
          <p:nvPicPr>
            <p:cNvPr id="344" name="Google Shape;344;p40"/>
            <p:cNvPicPr preferRelativeResize="0"/>
            <p:nvPr/>
          </p:nvPicPr>
          <p:blipFill rotWithShape="1">
            <a:blip r:embed="rId7">
              <a:alphaModFix/>
            </a:blip>
            <a:srcRect t="27313" r="23833" b="29930"/>
            <a:stretch/>
          </p:blipFill>
          <p:spPr>
            <a:xfrm>
              <a:off x="3106750" y="1595575"/>
              <a:ext cx="1232761" cy="264353"/>
            </a:xfrm>
            <a:prstGeom prst="rect">
              <a:avLst/>
            </a:prstGeom>
            <a:noFill/>
            <a:ln>
              <a:noFill/>
            </a:ln>
          </p:spPr>
        </p:pic>
      </p:grpSp>
      <p:grpSp>
        <p:nvGrpSpPr>
          <p:cNvPr id="345" name="Google Shape;345;p40"/>
          <p:cNvGrpSpPr/>
          <p:nvPr/>
        </p:nvGrpSpPr>
        <p:grpSpPr>
          <a:xfrm>
            <a:off x="4602474" y="817300"/>
            <a:ext cx="4402949" cy="2675199"/>
            <a:chOff x="4602474" y="817300"/>
            <a:chExt cx="4402949" cy="2675199"/>
          </a:xfrm>
        </p:grpSpPr>
        <p:pic>
          <p:nvPicPr>
            <p:cNvPr id="346" name="Google Shape;346;p40" title="dls-2021-n05-dr-white.png"/>
            <p:cNvPicPr preferRelativeResize="0"/>
            <p:nvPr/>
          </p:nvPicPr>
          <p:blipFill rotWithShape="1">
            <a:blip r:embed="rId3">
              <a:alphaModFix/>
            </a:blip>
            <a:srcRect l="50189" b="31281"/>
            <a:stretch/>
          </p:blipFill>
          <p:spPr>
            <a:xfrm>
              <a:off x="4602474" y="817300"/>
              <a:ext cx="4402949" cy="2675199"/>
            </a:xfrm>
            <a:prstGeom prst="rect">
              <a:avLst/>
            </a:prstGeom>
            <a:noFill/>
            <a:ln>
              <a:noFill/>
            </a:ln>
          </p:spPr>
        </p:pic>
        <p:sp>
          <p:nvSpPr>
            <p:cNvPr id="347" name="Google Shape;347;p40"/>
            <p:cNvSpPr/>
            <p:nvPr/>
          </p:nvSpPr>
          <p:spPr>
            <a:xfrm>
              <a:off x="6719875" y="1365250"/>
              <a:ext cx="1992300" cy="1960500"/>
            </a:xfrm>
            <a:prstGeom prst="rect">
              <a:avLst/>
            </a:prstGeom>
            <a:solidFill>
              <a:srgbClr val="F2F2F2"/>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348" name="Google Shape;348;p40"/>
            <p:cNvPicPr preferRelativeResize="0"/>
            <p:nvPr/>
          </p:nvPicPr>
          <p:blipFill>
            <a:blip r:embed="rId8">
              <a:alphaModFix/>
            </a:blip>
            <a:stretch>
              <a:fillRect/>
            </a:stretch>
          </p:blipFill>
          <p:spPr>
            <a:xfrm>
              <a:off x="6769611" y="1449363"/>
              <a:ext cx="1278275" cy="582175"/>
            </a:xfrm>
            <a:prstGeom prst="rect">
              <a:avLst/>
            </a:prstGeom>
            <a:noFill/>
            <a:ln>
              <a:noFill/>
            </a:ln>
          </p:spPr>
        </p:pic>
        <p:pic>
          <p:nvPicPr>
            <p:cNvPr id="349" name="Google Shape;349;p40" title="protein_data_bank_repository.png"/>
            <p:cNvPicPr preferRelativeResize="0"/>
            <p:nvPr/>
          </p:nvPicPr>
          <p:blipFill>
            <a:blip r:embed="rId9">
              <a:alphaModFix/>
            </a:blip>
            <a:stretch>
              <a:fillRect/>
            </a:stretch>
          </p:blipFill>
          <p:spPr>
            <a:xfrm>
              <a:off x="6863725" y="2814925"/>
              <a:ext cx="1666038" cy="445799"/>
            </a:xfrm>
            <a:prstGeom prst="rect">
              <a:avLst/>
            </a:prstGeom>
            <a:noFill/>
            <a:ln>
              <a:noFill/>
            </a:ln>
          </p:spPr>
        </p:pic>
        <p:pic>
          <p:nvPicPr>
            <p:cNvPr id="350" name="Google Shape;350;p40"/>
            <p:cNvPicPr preferRelativeResize="0"/>
            <p:nvPr/>
          </p:nvPicPr>
          <p:blipFill>
            <a:blip r:embed="rId10">
              <a:alphaModFix/>
            </a:blip>
            <a:stretch>
              <a:fillRect/>
            </a:stretch>
          </p:blipFill>
          <p:spPr>
            <a:xfrm>
              <a:off x="8059038" y="1443150"/>
              <a:ext cx="531699" cy="531677"/>
            </a:xfrm>
            <a:prstGeom prst="rect">
              <a:avLst/>
            </a:prstGeom>
            <a:noFill/>
            <a:ln>
              <a:noFill/>
            </a:ln>
          </p:spPr>
        </p:pic>
        <p:pic>
          <p:nvPicPr>
            <p:cNvPr id="351" name="Google Shape;351;p40" title="dbGaP_logo_final.png"/>
            <p:cNvPicPr preferRelativeResize="0"/>
            <p:nvPr/>
          </p:nvPicPr>
          <p:blipFill>
            <a:blip r:embed="rId11">
              <a:alphaModFix/>
            </a:blip>
            <a:stretch>
              <a:fillRect/>
            </a:stretch>
          </p:blipFill>
          <p:spPr>
            <a:xfrm>
              <a:off x="6993588" y="2107750"/>
              <a:ext cx="1528240" cy="582175"/>
            </a:xfrm>
            <a:prstGeom prst="rect">
              <a:avLst/>
            </a:prstGeom>
            <a:noFill/>
            <a:ln>
              <a:noFill/>
            </a:ln>
          </p:spPr>
        </p:pic>
      </p:grpSp>
      <p:sp>
        <p:nvSpPr>
          <p:cNvPr id="352" name="Google Shape;352;p40"/>
          <p:cNvSpPr txBox="1"/>
          <p:nvPr/>
        </p:nvSpPr>
        <p:spPr>
          <a:xfrm>
            <a:off x="38999" y="4859275"/>
            <a:ext cx="6287100" cy="2373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rPr>
              <a:t>Derived from </a:t>
            </a:r>
            <a:r>
              <a:rPr kumimoji="0" lang="en" sz="900" b="0" i="0" u="sng" strike="noStrike" kern="0" cap="none" spc="0" normalizeH="0" baseline="0" noProof="0">
                <a:ln>
                  <a:noFill/>
                </a:ln>
                <a:solidFill>
                  <a:srgbClr val="004B83"/>
                </a:solidFill>
                <a:effectLst/>
                <a:uLnTx/>
                <a:uFillTx/>
                <a:latin typeface="Century Gothic"/>
                <a:ea typeface="Century Gothic"/>
                <a:cs typeface="Century Gothic"/>
                <a:sym typeface="Century Gothic"/>
                <a:hlinkClick r:id="rId12">
                  <a:extLst>
                    <a:ext uri="{A12FA001-AC4F-418D-AE19-62706E023703}">
                      <ahyp:hlinkClr xmlns:ahyp="http://schemas.microsoft.com/office/drawing/2018/hyperlinkcolor" val="tx"/>
                    </a:ext>
                  </a:extLst>
                </a:hlinkClick>
              </a:rPr>
              <a:t>Data Literacy Series  n.05/2021</a:t>
            </a:r>
            <a:endParaRPr kumimoji="0"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51"/>
          <p:cNvSpPr txBox="1"/>
          <p:nvPr/>
        </p:nvSpPr>
        <p:spPr>
          <a:xfrm>
            <a:off x="366650" y="11360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400" b="1">
                <a:solidFill>
                  <a:srgbClr val="004B83"/>
                </a:solidFill>
                <a:latin typeface="Century Gothic"/>
                <a:ea typeface="Century Gothic"/>
                <a:cs typeface="Century Gothic"/>
                <a:sym typeface="Century Gothic"/>
              </a:rPr>
              <a:t>More on Best Practices</a:t>
            </a:r>
            <a:endParaRPr sz="2500" b="1">
              <a:solidFill>
                <a:srgbClr val="004B83"/>
              </a:solidFill>
              <a:latin typeface="Century Gothic"/>
              <a:ea typeface="Century Gothic"/>
              <a:cs typeface="Century Gothic"/>
              <a:sym typeface="Century Gothic"/>
            </a:endParaRPr>
          </a:p>
        </p:txBody>
      </p:sp>
      <p:sp>
        <p:nvSpPr>
          <p:cNvPr id="501" name="Google Shape;501;p51"/>
          <p:cNvSpPr txBox="1"/>
          <p:nvPr/>
        </p:nvSpPr>
        <p:spPr>
          <a:xfrm>
            <a:off x="419525" y="686300"/>
            <a:ext cx="5008800" cy="171736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500"/>
              </a:spcBef>
              <a:spcAft>
                <a:spcPts val="3000"/>
              </a:spcAft>
              <a:buNone/>
            </a:pPr>
            <a:r>
              <a:rPr lang="en" sz="1800" dirty="0">
                <a:solidFill>
                  <a:srgbClr val="263846"/>
                </a:solidFill>
                <a:latin typeface="Avenir"/>
                <a:ea typeface="Avenir"/>
                <a:cs typeface="Avenir"/>
                <a:sym typeface="Avenir"/>
              </a:rPr>
              <a:t>Add a </a:t>
            </a:r>
            <a:r>
              <a:rPr lang="en" sz="1800" b="1" dirty="0">
                <a:solidFill>
                  <a:srgbClr val="263846"/>
                </a:solidFill>
                <a:latin typeface="Avenir"/>
                <a:ea typeface="Avenir"/>
                <a:cs typeface="Avenir"/>
                <a:sym typeface="Avenir"/>
              </a:rPr>
              <a:t>data availability statement </a:t>
            </a:r>
            <a:r>
              <a:rPr lang="en" sz="1800" dirty="0">
                <a:solidFill>
                  <a:srgbClr val="263846"/>
                </a:solidFill>
                <a:latin typeface="Avenir"/>
                <a:ea typeface="Avenir"/>
                <a:cs typeface="Avenir"/>
                <a:sym typeface="Avenir"/>
              </a:rPr>
              <a:t>to related publications and deliverables (even if not required)</a:t>
            </a:r>
            <a:endParaRPr sz="1800" dirty="0">
              <a:solidFill>
                <a:srgbClr val="263846"/>
              </a:solidFill>
              <a:latin typeface="Avenir"/>
              <a:ea typeface="Avenir"/>
              <a:cs typeface="Avenir"/>
              <a:sym typeface="Avenir"/>
            </a:endParaRPr>
          </a:p>
        </p:txBody>
      </p:sp>
      <p:pic>
        <p:nvPicPr>
          <p:cNvPr id="502" name="Google Shape;502;p51">
            <a:hlinkClick r:id="rId3"/>
          </p:cNvPr>
          <p:cNvPicPr preferRelativeResize="0"/>
          <p:nvPr/>
        </p:nvPicPr>
        <p:blipFill>
          <a:blip r:embed="rId4">
            <a:alphaModFix/>
          </a:blip>
          <a:stretch>
            <a:fillRect/>
          </a:stretch>
        </p:blipFill>
        <p:spPr>
          <a:xfrm>
            <a:off x="5584371" y="171451"/>
            <a:ext cx="3366704" cy="4498520"/>
          </a:xfrm>
          <a:prstGeom prst="rect">
            <a:avLst/>
          </a:prstGeom>
          <a:noFill/>
          <a:ln>
            <a:noFill/>
          </a:ln>
        </p:spPr>
      </p:pic>
      <p:sp>
        <p:nvSpPr>
          <p:cNvPr id="503" name="Google Shape;503;p51"/>
          <p:cNvSpPr txBox="1"/>
          <p:nvPr/>
        </p:nvSpPr>
        <p:spPr>
          <a:xfrm>
            <a:off x="192925" y="1423671"/>
            <a:ext cx="5235300" cy="277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endParaRPr sz="1600" dirty="0">
              <a:latin typeface="Avenir"/>
              <a:ea typeface="Avenir"/>
              <a:cs typeface="Avenir"/>
              <a:sym typeface="Avenir"/>
            </a:endParaRPr>
          </a:p>
          <a:p>
            <a:pPr marL="457200" lvl="0" indent="-342900" algn="l" rtl="0">
              <a:lnSpc>
                <a:spcPct val="115000"/>
              </a:lnSpc>
              <a:spcBef>
                <a:spcPts val="1200"/>
              </a:spcBef>
              <a:spcAft>
                <a:spcPts val="0"/>
              </a:spcAft>
              <a:buSzPts val="1800"/>
              <a:buFont typeface="Avenir"/>
              <a:buChar char="●"/>
            </a:pPr>
            <a:r>
              <a:rPr lang="en" sz="1800" dirty="0">
                <a:latin typeface="Avenir"/>
                <a:ea typeface="Avenir"/>
                <a:cs typeface="Avenir"/>
                <a:sym typeface="Avenir"/>
              </a:rPr>
              <a:t>Explain any access restrictions (ethical, legal, or commercial) </a:t>
            </a:r>
            <a:endParaRPr sz="1800" dirty="0">
              <a:latin typeface="Avenir"/>
              <a:ea typeface="Avenir"/>
              <a:cs typeface="Avenir"/>
              <a:sym typeface="Avenir"/>
            </a:endParaRPr>
          </a:p>
          <a:p>
            <a:pPr marL="457200" lvl="0" indent="-342900" algn="l" rtl="0">
              <a:lnSpc>
                <a:spcPct val="115000"/>
              </a:lnSpc>
              <a:spcBef>
                <a:spcPts val="1000"/>
              </a:spcBef>
              <a:spcAft>
                <a:spcPts val="0"/>
              </a:spcAft>
              <a:buSzPts val="1800"/>
              <a:buFont typeface="Avenir"/>
              <a:buChar char="●"/>
            </a:pPr>
            <a:r>
              <a:rPr lang="en" sz="1800" dirty="0">
                <a:latin typeface="Avenir"/>
                <a:ea typeface="Avenir"/>
                <a:cs typeface="Avenir"/>
                <a:sym typeface="Avenir"/>
              </a:rPr>
              <a:t>Honor data requests and clearly specify any criteria for acquiring restricted data </a:t>
            </a:r>
            <a:endParaRPr sz="1800" dirty="0">
              <a:latin typeface="Avenir"/>
              <a:ea typeface="Avenir"/>
              <a:cs typeface="Avenir"/>
              <a:sym typeface="Avenir"/>
            </a:endParaRPr>
          </a:p>
          <a:p>
            <a:pPr marL="457200" lvl="0" indent="-342900" algn="l" rtl="0">
              <a:lnSpc>
                <a:spcPct val="115000"/>
              </a:lnSpc>
              <a:spcBef>
                <a:spcPts val="1200"/>
              </a:spcBef>
              <a:spcAft>
                <a:spcPts val="1000"/>
              </a:spcAft>
              <a:buSzPts val="1800"/>
              <a:buFont typeface="Avenir"/>
              <a:buChar char="●"/>
            </a:pPr>
            <a:r>
              <a:rPr lang="en" sz="1800" dirty="0">
                <a:latin typeface="Avenir"/>
                <a:ea typeface="Avenir"/>
                <a:cs typeface="Avenir"/>
                <a:sym typeface="Avenir"/>
              </a:rPr>
              <a:t>Offer accessible contact points for requests and inquiries about data sources</a:t>
            </a:r>
            <a:endParaRPr sz="1800" dirty="0">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52"/>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a:t>Consider a Data Paper </a:t>
            </a:r>
            <a:endParaRPr/>
          </a:p>
        </p:txBody>
      </p:sp>
      <p:sp>
        <p:nvSpPr>
          <p:cNvPr id="509" name="Google Shape;509;p52"/>
          <p:cNvSpPr txBox="1">
            <a:spLocks noGrp="1"/>
          </p:cNvSpPr>
          <p:nvPr>
            <p:ph type="body" idx="1"/>
          </p:nvPr>
        </p:nvSpPr>
        <p:spPr>
          <a:xfrm>
            <a:off x="311700" y="1105875"/>
            <a:ext cx="7814400" cy="113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a:latin typeface="Avenir"/>
                <a:ea typeface="Avenir"/>
                <a:cs typeface="Avenir"/>
                <a:sym typeface="Avenir"/>
              </a:rPr>
              <a:t>Data papers can help elevate the visibility of project data </a:t>
            </a:r>
            <a:r>
              <a:rPr lang="en" sz="1800">
                <a:solidFill>
                  <a:srgbClr val="0D0D0D"/>
                </a:solidFill>
                <a:highlight>
                  <a:srgbClr val="FFFFFF"/>
                </a:highlight>
                <a:latin typeface="Avenir"/>
                <a:ea typeface="Avenir"/>
                <a:cs typeface="Avenir"/>
                <a:sym typeface="Avenir"/>
              </a:rPr>
              <a:t>promoting the culture of openness and collaboration, while also providing the more traditional incentives for academics.</a:t>
            </a:r>
            <a:endParaRPr sz="1800">
              <a:solidFill>
                <a:srgbClr val="0D0D0D"/>
              </a:solidFill>
              <a:highlight>
                <a:srgbClr val="FFFFFF"/>
              </a:highlight>
              <a:latin typeface="Avenir"/>
              <a:ea typeface="Avenir"/>
              <a:cs typeface="Avenir"/>
              <a:sym typeface="Avenir"/>
            </a:endParaRPr>
          </a:p>
        </p:txBody>
      </p:sp>
      <p:pic>
        <p:nvPicPr>
          <p:cNvPr id="510" name="Google Shape;510;p52"/>
          <p:cNvPicPr preferRelativeResize="0"/>
          <p:nvPr/>
        </p:nvPicPr>
        <p:blipFill rotWithShape="1">
          <a:blip r:embed="rId3">
            <a:alphaModFix/>
          </a:blip>
          <a:srcRect/>
          <a:stretch/>
        </p:blipFill>
        <p:spPr>
          <a:xfrm rot="135087">
            <a:off x="7482939" y="131172"/>
            <a:ext cx="1546193" cy="1293732"/>
          </a:xfrm>
          <a:prstGeom prst="rect">
            <a:avLst/>
          </a:prstGeom>
          <a:noFill/>
          <a:ln>
            <a:noFill/>
          </a:ln>
        </p:spPr>
      </p:pic>
      <p:sp>
        <p:nvSpPr>
          <p:cNvPr id="511" name="Google Shape;511;p52"/>
          <p:cNvSpPr txBox="1"/>
          <p:nvPr/>
        </p:nvSpPr>
        <p:spPr>
          <a:xfrm>
            <a:off x="427675" y="2326225"/>
            <a:ext cx="7507200" cy="1677000"/>
          </a:xfrm>
          <a:prstGeom prst="rect">
            <a:avLst/>
          </a:prstGeom>
          <a:noFill/>
          <a:ln>
            <a:noFill/>
          </a:ln>
        </p:spPr>
        <p:txBody>
          <a:bodyPr spcFirstLastPara="1" wrap="square" lIns="91425" tIns="91425" rIns="91425" bIns="91425" anchor="t" anchorCtr="0">
            <a:noAutofit/>
          </a:bodyPr>
          <a:lstStyle/>
          <a:p>
            <a:pPr marL="457200" lvl="0" indent="-342900" algn="l" rtl="0">
              <a:spcBef>
                <a:spcPts val="1000"/>
              </a:spcBef>
              <a:spcAft>
                <a:spcPts val="0"/>
              </a:spcAft>
              <a:buSzPts val="1800"/>
              <a:buFont typeface="Avenir"/>
              <a:buChar char="●"/>
            </a:pPr>
            <a:r>
              <a:rPr lang="en" sz="1800">
                <a:latin typeface="Avenir"/>
                <a:ea typeface="Avenir"/>
                <a:cs typeface="Avenir"/>
                <a:sym typeface="Avenir"/>
              </a:rPr>
              <a:t>Not mutually exclusive; the data archive remains relevant</a:t>
            </a:r>
            <a:endParaRPr sz="1800">
              <a:latin typeface="Avenir"/>
              <a:ea typeface="Avenir"/>
              <a:cs typeface="Avenir"/>
              <a:sym typeface="Avenir"/>
            </a:endParaRPr>
          </a:p>
          <a:p>
            <a:pPr marL="457200" lvl="0" indent="-342900" algn="l" rtl="0">
              <a:spcBef>
                <a:spcPts val="1000"/>
              </a:spcBef>
              <a:spcAft>
                <a:spcPts val="0"/>
              </a:spcAft>
              <a:buSzPts val="1800"/>
              <a:buFont typeface="Avenir"/>
              <a:buChar char="●"/>
            </a:pPr>
            <a:r>
              <a:rPr lang="en" sz="1800">
                <a:latin typeface="Avenir"/>
                <a:ea typeface="Avenir"/>
                <a:cs typeface="Avenir"/>
                <a:sym typeface="Avenir"/>
              </a:rPr>
              <a:t>Can be published in dedicated Data Journals or journals that accept this category of submission</a:t>
            </a:r>
            <a:endParaRPr sz="1800">
              <a:latin typeface="Avenir"/>
              <a:ea typeface="Avenir"/>
              <a:cs typeface="Avenir"/>
              <a:sym typeface="Avenir"/>
            </a:endParaRPr>
          </a:p>
        </p:txBody>
      </p:sp>
      <p:sp>
        <p:nvSpPr>
          <p:cNvPr id="512" name="Google Shape;512;p52"/>
          <p:cNvSpPr txBox="1"/>
          <p:nvPr/>
        </p:nvSpPr>
        <p:spPr>
          <a:xfrm>
            <a:off x="311700" y="4637025"/>
            <a:ext cx="66855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u="sng">
                <a:solidFill>
                  <a:schemeClr val="hlink"/>
                </a:solidFill>
                <a:hlinkClick r:id="rId4"/>
              </a:rPr>
              <a:t>https://www.enago.com/academy/should-you-publish-your-research-data-the-new-trend-of-data-journals</a:t>
            </a:r>
            <a:endParaRPr sz="1100"/>
          </a:p>
        </p:txBody>
      </p:sp>
      <p:sp>
        <p:nvSpPr>
          <p:cNvPr id="513" name="Google Shape;513;p52"/>
          <p:cNvSpPr txBox="1"/>
          <p:nvPr/>
        </p:nvSpPr>
        <p:spPr>
          <a:xfrm>
            <a:off x="427675" y="3989225"/>
            <a:ext cx="8002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Avenir"/>
                <a:ea typeface="Avenir"/>
                <a:cs typeface="Avenir"/>
                <a:sym typeface="Avenir"/>
              </a:rPr>
              <a:t>List of Relevant Data Journals in Biodiversity: </a:t>
            </a:r>
            <a:r>
              <a:rPr lang="en" u="sng">
                <a:solidFill>
                  <a:schemeClr val="hlink"/>
                </a:solidFill>
                <a:latin typeface="Avenir"/>
                <a:ea typeface="Avenir"/>
                <a:cs typeface="Avenir"/>
                <a:sym typeface="Avenir"/>
                <a:hlinkClick r:id="rId5"/>
              </a:rPr>
              <a:t>https://www.gbif.org/data-papers</a:t>
            </a:r>
            <a:endParaRPr>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53"/>
          <p:cNvSpPr txBox="1"/>
          <p:nvPr/>
        </p:nvSpPr>
        <p:spPr>
          <a:xfrm>
            <a:off x="399750" y="9100"/>
            <a:ext cx="46179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b="1">
                <a:solidFill>
                  <a:schemeClr val="dk2"/>
                </a:solidFill>
                <a:latin typeface="Century Gothic"/>
                <a:ea typeface="Century Gothic"/>
                <a:cs typeface="Century Gothic"/>
                <a:sym typeface="Century Gothic"/>
              </a:rPr>
              <a:t>Data Papers</a:t>
            </a:r>
            <a:endParaRPr sz="3300" b="1">
              <a:solidFill>
                <a:schemeClr val="dk2"/>
              </a:solidFill>
              <a:latin typeface="Century Gothic"/>
              <a:ea typeface="Century Gothic"/>
              <a:cs typeface="Century Gothic"/>
              <a:sym typeface="Century Gothic"/>
            </a:endParaRPr>
          </a:p>
        </p:txBody>
      </p:sp>
      <p:pic>
        <p:nvPicPr>
          <p:cNvPr id="519" name="Google Shape;519;p53"/>
          <p:cNvPicPr preferRelativeResize="0"/>
          <p:nvPr/>
        </p:nvPicPr>
        <p:blipFill rotWithShape="1">
          <a:blip r:embed="rId3">
            <a:alphaModFix/>
          </a:blip>
          <a:srcRect/>
          <a:stretch/>
        </p:blipFill>
        <p:spPr>
          <a:xfrm rot="135087">
            <a:off x="7572989" y="29872"/>
            <a:ext cx="1546193" cy="1293732"/>
          </a:xfrm>
          <a:prstGeom prst="rect">
            <a:avLst/>
          </a:prstGeom>
          <a:noFill/>
          <a:ln>
            <a:noFill/>
          </a:ln>
        </p:spPr>
      </p:pic>
      <p:pic>
        <p:nvPicPr>
          <p:cNvPr id="520" name="Google Shape;520;p53"/>
          <p:cNvPicPr preferRelativeResize="0"/>
          <p:nvPr/>
        </p:nvPicPr>
        <p:blipFill>
          <a:blip r:embed="rId4">
            <a:alphaModFix/>
          </a:blip>
          <a:stretch>
            <a:fillRect/>
          </a:stretch>
        </p:blipFill>
        <p:spPr>
          <a:xfrm>
            <a:off x="499025" y="630575"/>
            <a:ext cx="3236478" cy="4136899"/>
          </a:xfrm>
          <a:prstGeom prst="rect">
            <a:avLst/>
          </a:prstGeom>
          <a:noFill/>
          <a:ln>
            <a:noFill/>
          </a:ln>
          <a:effectLst>
            <a:outerShdw blurRad="57150" dist="19050" dir="5400000" algn="bl" rotWithShape="0">
              <a:srgbClr val="000000">
                <a:alpha val="50000"/>
              </a:srgbClr>
            </a:outerShdw>
          </a:effectLst>
        </p:spPr>
      </p:pic>
      <p:sp>
        <p:nvSpPr>
          <p:cNvPr id="521" name="Google Shape;521;p53"/>
          <p:cNvSpPr txBox="1"/>
          <p:nvPr/>
        </p:nvSpPr>
        <p:spPr>
          <a:xfrm>
            <a:off x="399750" y="4767475"/>
            <a:ext cx="3879900" cy="34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50" u="sng">
                <a:solidFill>
                  <a:schemeClr val="hlink"/>
                </a:solidFill>
                <a:latin typeface="Avenir"/>
                <a:ea typeface="Avenir"/>
                <a:cs typeface="Avenir"/>
                <a:sym typeface="Avenir"/>
                <a:hlinkClick r:id="rId5"/>
              </a:rPr>
              <a:t> https://doi.org/10.1017/eds.2022.12</a:t>
            </a:r>
            <a:endParaRPr>
              <a:solidFill>
                <a:schemeClr val="dk1"/>
              </a:solidFill>
              <a:latin typeface="Avenir"/>
              <a:ea typeface="Avenir"/>
              <a:cs typeface="Avenir"/>
              <a:sym typeface="Avenir"/>
            </a:endParaRPr>
          </a:p>
        </p:txBody>
      </p:sp>
      <p:pic>
        <p:nvPicPr>
          <p:cNvPr id="522" name="Google Shape;522;p53"/>
          <p:cNvPicPr preferRelativeResize="0"/>
          <p:nvPr/>
        </p:nvPicPr>
        <p:blipFill rotWithShape="1">
          <a:blip r:embed="rId6">
            <a:alphaModFix/>
          </a:blip>
          <a:srcRect l="1806"/>
          <a:stretch/>
        </p:blipFill>
        <p:spPr>
          <a:xfrm>
            <a:off x="4040300" y="1619275"/>
            <a:ext cx="4832677" cy="2610526"/>
          </a:xfrm>
          <a:prstGeom prst="rect">
            <a:avLst/>
          </a:prstGeom>
          <a:noFill/>
          <a:ln>
            <a:noFill/>
          </a:ln>
          <a:effectLst>
            <a:outerShdw blurRad="57150" dist="19050" dir="5400000" algn="bl" rotWithShape="0">
              <a:srgbClr val="000000">
                <a:alpha val="50000"/>
              </a:srgbClr>
            </a:outerShdw>
          </a:effectLst>
        </p:spPr>
      </p:pic>
      <p:sp>
        <p:nvSpPr>
          <p:cNvPr id="523" name="Google Shape;523;p53"/>
          <p:cNvSpPr txBox="1"/>
          <p:nvPr/>
        </p:nvSpPr>
        <p:spPr>
          <a:xfrm>
            <a:off x="4279650" y="4375800"/>
            <a:ext cx="3738300" cy="346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50" u="sng">
                <a:solidFill>
                  <a:schemeClr val="hlink"/>
                </a:solidFill>
                <a:latin typeface="Avenir"/>
                <a:ea typeface="Avenir"/>
                <a:cs typeface="Avenir"/>
                <a:sym typeface="Avenir"/>
                <a:hlinkClick r:id="rId7"/>
              </a:rPr>
              <a:t>https://doi.org/10.5061/dryad.pc866t1qd</a:t>
            </a:r>
            <a:endParaRPr sz="1050">
              <a:latin typeface="Avenir"/>
              <a:ea typeface="Avenir"/>
              <a:cs typeface="Avenir"/>
              <a:sym typeface="Avenir"/>
            </a:endParaRPr>
          </a:p>
        </p:txBody>
      </p:sp>
      <p:sp>
        <p:nvSpPr>
          <p:cNvPr id="524" name="Google Shape;524;p53"/>
          <p:cNvSpPr/>
          <p:nvPr/>
        </p:nvSpPr>
        <p:spPr>
          <a:xfrm>
            <a:off x="3908400" y="331600"/>
            <a:ext cx="2028900" cy="904800"/>
          </a:xfrm>
          <a:prstGeom prst="wedgeRoundRectCallout">
            <a:avLst>
              <a:gd name="adj1" fmla="val -6755"/>
              <a:gd name="adj2" fmla="val 50000"/>
              <a:gd name="adj3"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Avenir"/>
                <a:ea typeface="Avenir"/>
                <a:cs typeface="Avenir"/>
                <a:sym typeface="Avenir"/>
              </a:rPr>
              <a:t>Cross-referenced, using persistent identifiers.</a:t>
            </a:r>
            <a:endParaRPr sz="1300">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56"/>
          <p:cNvSpPr txBox="1"/>
          <p:nvPr/>
        </p:nvSpPr>
        <p:spPr>
          <a:xfrm>
            <a:off x="399750" y="82576"/>
            <a:ext cx="46179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b="1" dirty="0">
                <a:solidFill>
                  <a:schemeClr val="dk2"/>
                </a:solidFill>
                <a:latin typeface="Century Gothic"/>
                <a:ea typeface="Century Gothic"/>
                <a:cs typeface="Century Gothic"/>
                <a:sym typeface="Century Gothic"/>
              </a:rPr>
              <a:t>Persistent Identifiers</a:t>
            </a:r>
            <a:endParaRPr sz="3300" b="1" dirty="0">
              <a:solidFill>
                <a:schemeClr val="dk2"/>
              </a:solidFill>
              <a:latin typeface="Century Gothic"/>
              <a:ea typeface="Century Gothic"/>
              <a:cs typeface="Century Gothic"/>
              <a:sym typeface="Century Gothic"/>
            </a:endParaRPr>
          </a:p>
        </p:txBody>
      </p:sp>
      <p:pic>
        <p:nvPicPr>
          <p:cNvPr id="546" name="Google Shape;546;p56">
            <a:hlinkClick r:id="rId3"/>
          </p:cNvPr>
          <p:cNvPicPr preferRelativeResize="0"/>
          <p:nvPr/>
        </p:nvPicPr>
        <p:blipFill>
          <a:blip r:embed="rId4">
            <a:alphaModFix/>
          </a:blip>
          <a:stretch>
            <a:fillRect/>
          </a:stretch>
        </p:blipFill>
        <p:spPr>
          <a:xfrm>
            <a:off x="5660775" y="382625"/>
            <a:ext cx="3283676" cy="4378250"/>
          </a:xfrm>
          <a:prstGeom prst="rect">
            <a:avLst/>
          </a:prstGeom>
          <a:noFill/>
          <a:ln>
            <a:noFill/>
          </a:ln>
        </p:spPr>
      </p:pic>
      <p:sp>
        <p:nvSpPr>
          <p:cNvPr id="547" name="Google Shape;547;p56"/>
          <p:cNvSpPr txBox="1"/>
          <p:nvPr/>
        </p:nvSpPr>
        <p:spPr>
          <a:xfrm>
            <a:off x="494825" y="742875"/>
            <a:ext cx="4988100" cy="4314900"/>
          </a:xfrm>
          <a:prstGeom prst="rect">
            <a:avLst/>
          </a:prstGeom>
          <a:noFill/>
          <a:ln>
            <a:noFill/>
          </a:ln>
        </p:spPr>
        <p:txBody>
          <a:bodyPr spcFirstLastPara="1" wrap="square" lIns="91425" tIns="91425" rIns="91425" bIns="91425" anchor="t" anchorCtr="0">
            <a:spAutoFit/>
          </a:bodyPr>
          <a:lstStyle/>
          <a:p>
            <a:pPr marL="457200" lvl="0" indent="-355600" algn="l" rtl="0">
              <a:spcBef>
                <a:spcPts val="1000"/>
              </a:spcBef>
              <a:spcAft>
                <a:spcPts val="0"/>
              </a:spcAft>
              <a:buSzPts val="2000"/>
              <a:buFont typeface="Avenir"/>
              <a:buChar char="●"/>
            </a:pPr>
            <a:r>
              <a:rPr lang="en" sz="2000" dirty="0">
                <a:latin typeface="Avenir"/>
                <a:ea typeface="Avenir"/>
                <a:cs typeface="Avenir"/>
                <a:sym typeface="Avenir"/>
              </a:rPr>
              <a:t>Most repositories will mint a PId to datasets!</a:t>
            </a:r>
            <a:endParaRPr sz="2000" dirty="0">
              <a:latin typeface="Avenir"/>
              <a:ea typeface="Avenir"/>
              <a:cs typeface="Avenir"/>
              <a:sym typeface="Avenir"/>
            </a:endParaRPr>
          </a:p>
          <a:p>
            <a:pPr marL="457200" lvl="0" indent="-355600" algn="l" rtl="0">
              <a:spcBef>
                <a:spcPts val="1000"/>
              </a:spcBef>
              <a:spcAft>
                <a:spcPts val="0"/>
              </a:spcAft>
              <a:buSzPts val="2000"/>
              <a:buFont typeface="Avenir"/>
              <a:buChar char="●"/>
            </a:pPr>
            <a:r>
              <a:rPr lang="en" sz="2000" dirty="0">
                <a:latin typeface="Avenir"/>
                <a:ea typeface="Avenir"/>
                <a:cs typeface="Avenir"/>
                <a:sym typeface="Avenir"/>
              </a:rPr>
              <a:t>Most journals will mint a PId for papers!</a:t>
            </a:r>
            <a:endParaRPr sz="2000" dirty="0">
              <a:latin typeface="Avenir"/>
              <a:ea typeface="Avenir"/>
              <a:cs typeface="Avenir"/>
              <a:sym typeface="Avenir"/>
            </a:endParaRPr>
          </a:p>
          <a:p>
            <a:pPr marL="457200" lvl="0" indent="-355600" algn="l" rtl="0">
              <a:spcBef>
                <a:spcPts val="1000"/>
              </a:spcBef>
              <a:spcAft>
                <a:spcPts val="0"/>
              </a:spcAft>
              <a:buSzPts val="2000"/>
              <a:buFont typeface="Avenir"/>
              <a:buChar char="●"/>
            </a:pPr>
            <a:r>
              <a:rPr lang="en" sz="2000" dirty="0">
                <a:latin typeface="Avenir"/>
                <a:ea typeface="Avenir"/>
                <a:cs typeface="Avenir"/>
                <a:sym typeface="Avenir"/>
              </a:rPr>
              <a:t>Some repos such as Zenodo and </a:t>
            </a:r>
            <a:r>
              <a:rPr lang="en" sz="2000" dirty="0" err="1">
                <a:latin typeface="Avenir"/>
                <a:ea typeface="Avenir"/>
                <a:cs typeface="Avenir"/>
                <a:sym typeface="Avenir"/>
              </a:rPr>
              <a:t>Figshare</a:t>
            </a:r>
            <a:r>
              <a:rPr lang="en" sz="2000" dirty="0">
                <a:latin typeface="Avenir"/>
                <a:ea typeface="Avenir"/>
                <a:cs typeface="Avenir"/>
                <a:sym typeface="Avenir"/>
              </a:rPr>
              <a:t> also create </a:t>
            </a:r>
            <a:r>
              <a:rPr lang="en" sz="2000" dirty="0" err="1">
                <a:latin typeface="Avenir"/>
                <a:ea typeface="Avenir"/>
                <a:cs typeface="Avenir"/>
                <a:sym typeface="Avenir"/>
              </a:rPr>
              <a:t>PIds</a:t>
            </a:r>
            <a:r>
              <a:rPr lang="en" sz="2000" dirty="0">
                <a:latin typeface="Avenir"/>
                <a:ea typeface="Avenir"/>
                <a:cs typeface="Avenir"/>
                <a:sym typeface="Avenir"/>
              </a:rPr>
              <a:t> for a variety of other scholarly digital objects (slides, images, code/software)</a:t>
            </a:r>
            <a:endParaRPr sz="2000" dirty="0">
              <a:latin typeface="Avenir"/>
              <a:ea typeface="Avenir"/>
              <a:cs typeface="Avenir"/>
              <a:sym typeface="Avenir"/>
            </a:endParaRPr>
          </a:p>
          <a:p>
            <a:pPr marL="457200" lvl="0" indent="-355600" algn="l" rtl="0">
              <a:spcBef>
                <a:spcPts val="1000"/>
              </a:spcBef>
              <a:spcAft>
                <a:spcPts val="0"/>
              </a:spcAft>
              <a:buSzPts val="2000"/>
              <a:buFont typeface="Avenir"/>
              <a:buChar char="●"/>
            </a:pPr>
            <a:r>
              <a:rPr lang="en" sz="2000" dirty="0">
                <a:latin typeface="Avenir"/>
                <a:ea typeface="Avenir"/>
                <a:cs typeface="Avenir"/>
                <a:sym typeface="Avenir"/>
              </a:rPr>
              <a:t>Released repos on GitHub are assigned a DOI via a Zenodo integration (let’s </a:t>
            </a:r>
            <a:r>
              <a:rPr lang="en" sz="2000" u="sng" dirty="0">
                <a:solidFill>
                  <a:schemeClr val="hlink"/>
                </a:solidFill>
                <a:latin typeface="Avenir"/>
                <a:ea typeface="Avenir"/>
                <a:cs typeface="Avenir"/>
                <a:sym typeface="Avenir"/>
                <a:hlinkClick r:id="rId5"/>
              </a:rPr>
              <a:t>see</a:t>
            </a:r>
            <a:r>
              <a:rPr lang="en" sz="2000" dirty="0">
                <a:latin typeface="Avenir"/>
                <a:ea typeface="Avenir"/>
                <a:cs typeface="Avenir"/>
                <a:sym typeface="Avenir"/>
              </a:rPr>
              <a:t> how it works!)</a:t>
            </a:r>
            <a:endParaRPr sz="2000" dirty="0">
              <a:latin typeface="Avenir"/>
              <a:ea typeface="Avenir"/>
              <a:cs typeface="Avenir"/>
              <a:sym typeface="Avenir"/>
            </a:endParaRPr>
          </a:p>
          <a:p>
            <a:pPr marL="914400" lvl="0" indent="0" algn="l" rtl="0">
              <a:spcBef>
                <a:spcPts val="1000"/>
              </a:spcBef>
              <a:spcAft>
                <a:spcPts val="0"/>
              </a:spcAft>
              <a:buNone/>
            </a:pPr>
            <a:endParaRPr sz="1500" dirty="0">
              <a:latin typeface="Avenir"/>
              <a:ea typeface="Avenir"/>
              <a:cs typeface="Avenir"/>
              <a:sym typeface="Avenir"/>
            </a:endParaRPr>
          </a:p>
        </p:txBody>
      </p:sp>
      <p:sp>
        <p:nvSpPr>
          <p:cNvPr id="3" name="TextBox 2">
            <a:extLst>
              <a:ext uri="{FF2B5EF4-FFF2-40B4-BE49-F238E27FC236}">
                <a16:creationId xmlns:a16="http://schemas.microsoft.com/office/drawing/2014/main" id="{CD43ABE0-DB43-4CEA-A554-9D3899FB88E2}"/>
              </a:ext>
            </a:extLst>
          </p:cNvPr>
          <p:cNvSpPr txBox="1"/>
          <p:nvPr/>
        </p:nvSpPr>
        <p:spPr>
          <a:xfrm>
            <a:off x="2286000" y="2406432"/>
            <a:ext cx="4572000" cy="307777"/>
          </a:xfrm>
          <a:prstGeom prst="rect">
            <a:avLst/>
          </a:prstGeom>
          <a:noFill/>
        </p:spPr>
        <p:txBody>
          <a:bodyPr wrap="square">
            <a:spAutoFit/>
          </a:bodyPr>
          <a:lstStyle/>
          <a:p>
            <a:r>
              <a:rPr lang="en-US" dirty="0"/>
              <a:t> </a:t>
            </a:r>
          </a:p>
        </p:txBody>
      </p:sp>
      <p:sp>
        <p:nvSpPr>
          <p:cNvPr id="5" name="TextBox 4">
            <a:extLst>
              <a:ext uri="{FF2B5EF4-FFF2-40B4-BE49-F238E27FC236}">
                <a16:creationId xmlns:a16="http://schemas.microsoft.com/office/drawing/2014/main" id="{C2156993-4E50-CDCA-5CE4-39EEFD2DA21D}"/>
              </a:ext>
            </a:extLst>
          </p:cNvPr>
          <p:cNvSpPr txBox="1"/>
          <p:nvPr/>
        </p:nvSpPr>
        <p:spPr>
          <a:xfrm>
            <a:off x="2286000" y="2406432"/>
            <a:ext cx="4572000" cy="307777"/>
          </a:xfrm>
          <a:prstGeom prst="rect">
            <a:avLst/>
          </a:prstGeom>
          <a:noFill/>
        </p:spPr>
        <p:txBody>
          <a:bodyPr wrap="square">
            <a:spAutoFit/>
          </a:bodyPr>
          <a:lstStyle/>
          <a:p>
            <a:r>
              <a:rPr lang="en-US" dirty="0"/>
              <a:t> </a:t>
            </a:r>
          </a:p>
        </p:txBody>
      </p:sp>
      <p:sp>
        <p:nvSpPr>
          <p:cNvPr id="7" name="TextBox 6">
            <a:extLst>
              <a:ext uri="{FF2B5EF4-FFF2-40B4-BE49-F238E27FC236}">
                <a16:creationId xmlns:a16="http://schemas.microsoft.com/office/drawing/2014/main" id="{CDE411E3-5526-403F-33D4-B66ADEAD9678}"/>
              </a:ext>
            </a:extLst>
          </p:cNvPr>
          <p:cNvSpPr txBox="1"/>
          <p:nvPr/>
        </p:nvSpPr>
        <p:spPr>
          <a:xfrm>
            <a:off x="2286000" y="2406432"/>
            <a:ext cx="4572000" cy="307777"/>
          </a:xfrm>
          <a:prstGeom prst="rect">
            <a:avLst/>
          </a:prstGeom>
          <a:noFill/>
        </p:spPr>
        <p:txBody>
          <a:bodyPr wrap="square">
            <a:spAutoFit/>
          </a:bodyPr>
          <a:lstStyle/>
          <a:p>
            <a:r>
              <a:rPr lang="en-US" dirty="0"/>
              <a:t> </a:t>
            </a:r>
          </a:p>
        </p:txBody>
      </p:sp>
      <p:sp>
        <p:nvSpPr>
          <p:cNvPr id="4" name="TextBox 3">
            <a:extLst>
              <a:ext uri="{FF2B5EF4-FFF2-40B4-BE49-F238E27FC236}">
                <a16:creationId xmlns:a16="http://schemas.microsoft.com/office/drawing/2014/main" id="{F3F30D11-67B6-BE02-1961-FBBFE98A9021}"/>
              </a:ext>
            </a:extLst>
          </p:cNvPr>
          <p:cNvSpPr txBox="1"/>
          <p:nvPr/>
        </p:nvSpPr>
        <p:spPr>
          <a:xfrm>
            <a:off x="2527543" y="1960155"/>
            <a:ext cx="2490107" cy="1200329"/>
          </a:xfrm>
          <a:prstGeom prst="rect">
            <a:avLst/>
          </a:prstGeom>
          <a:noFill/>
        </p:spPr>
        <p:txBody>
          <a:bodyPr wrap="square">
            <a:spAutoFit/>
          </a:bodyPr>
          <a:lstStyle/>
          <a:p>
            <a:r>
              <a:rPr lang="en" sz="7200" b="1" dirty="0">
                <a:solidFill>
                  <a:schemeClr val="dk2"/>
                </a:solidFill>
                <a:latin typeface="Century Gothic"/>
                <a:ea typeface="Century Gothic"/>
                <a:cs typeface="Century Gothic"/>
                <a:sym typeface="Century Gothic"/>
              </a:rPr>
              <a:t>404</a:t>
            </a:r>
            <a:endParaRPr lang="en-US" sz="7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45"/>
        <p:cNvGrpSpPr/>
        <p:nvPr/>
      </p:nvGrpSpPr>
      <p:grpSpPr>
        <a:xfrm>
          <a:off x="0" y="0"/>
          <a:ext cx="0" cy="0"/>
          <a:chOff x="0" y="0"/>
          <a:chExt cx="0" cy="0"/>
        </a:xfrm>
      </p:grpSpPr>
      <p:sp>
        <p:nvSpPr>
          <p:cNvPr id="646" name="Google Shape;646;p78"/>
          <p:cNvSpPr txBox="1"/>
          <p:nvPr/>
        </p:nvSpPr>
        <p:spPr>
          <a:xfrm>
            <a:off x="366650" y="3274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400" b="1" dirty="0">
                <a:solidFill>
                  <a:srgbClr val="004B83"/>
                </a:solidFill>
                <a:latin typeface="Century Gothic"/>
                <a:ea typeface="Century Gothic"/>
                <a:cs typeface="Century Gothic"/>
                <a:sym typeface="Century Gothic"/>
              </a:rPr>
              <a:t>Why Publish </a:t>
            </a:r>
            <a:r>
              <a:rPr lang="en" sz="3400" b="1" dirty="0">
                <a:solidFill>
                  <a:srgbClr val="38761D"/>
                </a:solidFill>
                <a:latin typeface="Century Gothic"/>
                <a:ea typeface="Century Gothic"/>
                <a:cs typeface="Century Gothic"/>
                <a:sym typeface="Century Gothic"/>
              </a:rPr>
              <a:t>your Capstone</a:t>
            </a:r>
            <a:r>
              <a:rPr lang="en" sz="3400" b="1" dirty="0">
                <a:solidFill>
                  <a:srgbClr val="004B83"/>
                </a:solidFill>
                <a:latin typeface="Century Gothic"/>
                <a:ea typeface="Century Gothic"/>
                <a:cs typeface="Century Gothic"/>
                <a:sym typeface="Century Gothic"/>
              </a:rPr>
              <a:t> Data?</a:t>
            </a:r>
            <a:endParaRPr sz="3400" b="1" dirty="0">
              <a:solidFill>
                <a:srgbClr val="004B83"/>
              </a:solidFill>
              <a:latin typeface="Century Gothic"/>
              <a:ea typeface="Century Gothic"/>
              <a:cs typeface="Century Gothic"/>
              <a:sym typeface="Century Gothic"/>
            </a:endParaRPr>
          </a:p>
        </p:txBody>
      </p:sp>
      <p:pic>
        <p:nvPicPr>
          <p:cNvPr id="647" name="Google Shape;647;p78"/>
          <p:cNvPicPr preferRelativeResize="0"/>
          <p:nvPr/>
        </p:nvPicPr>
        <p:blipFill>
          <a:blip r:embed="rId3">
            <a:alphaModFix/>
          </a:blip>
          <a:stretch>
            <a:fillRect/>
          </a:stretch>
        </p:blipFill>
        <p:spPr>
          <a:xfrm>
            <a:off x="2846611" y="1306675"/>
            <a:ext cx="1888674" cy="2089635"/>
          </a:xfrm>
          <a:prstGeom prst="rect">
            <a:avLst/>
          </a:prstGeom>
          <a:noFill/>
          <a:ln>
            <a:noFill/>
          </a:ln>
        </p:spPr>
      </p:pic>
      <p:sp>
        <p:nvSpPr>
          <p:cNvPr id="648" name="Google Shape;648;p78"/>
          <p:cNvSpPr txBox="1"/>
          <p:nvPr/>
        </p:nvSpPr>
        <p:spPr>
          <a:xfrm>
            <a:off x="4805600" y="3910350"/>
            <a:ext cx="2909700" cy="631200"/>
          </a:xfrm>
          <a:prstGeom prst="rect">
            <a:avLst/>
          </a:prstGeom>
          <a:solidFill>
            <a:schemeClr val="lt2"/>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900">
                <a:latin typeface="Century Gothic"/>
                <a:ea typeface="Century Gothic"/>
                <a:cs typeface="Century Gothic"/>
                <a:sym typeface="Century Gothic"/>
              </a:rPr>
              <a:t>Accountability!</a:t>
            </a:r>
            <a:endParaRPr sz="2900">
              <a:latin typeface="Century Gothic"/>
              <a:ea typeface="Century Gothic"/>
              <a:cs typeface="Century Gothic"/>
              <a:sym typeface="Century Gothic"/>
            </a:endParaRPr>
          </a:p>
        </p:txBody>
      </p:sp>
      <p:grpSp>
        <p:nvGrpSpPr>
          <p:cNvPr id="649" name="Google Shape;649;p78"/>
          <p:cNvGrpSpPr/>
          <p:nvPr/>
        </p:nvGrpSpPr>
        <p:grpSpPr>
          <a:xfrm>
            <a:off x="1093481" y="1297050"/>
            <a:ext cx="5819835" cy="2384197"/>
            <a:chOff x="1093481" y="1297050"/>
            <a:chExt cx="5819835" cy="2384197"/>
          </a:xfrm>
        </p:grpSpPr>
        <p:sp>
          <p:nvSpPr>
            <p:cNvPr id="650" name="Google Shape;650;p78"/>
            <p:cNvSpPr txBox="1"/>
            <p:nvPr/>
          </p:nvSpPr>
          <p:spPr>
            <a:xfrm>
              <a:off x="1508755" y="2849947"/>
              <a:ext cx="27948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b="1" dirty="0">
                  <a:solidFill>
                    <a:srgbClr val="38761D"/>
                  </a:solidFill>
                  <a:latin typeface="Century Gothic"/>
                  <a:ea typeface="Century Gothic"/>
                  <a:cs typeface="Century Gothic"/>
                  <a:sym typeface="Century Gothic"/>
                </a:rPr>
                <a:t>For your</a:t>
              </a:r>
              <a:br>
                <a:rPr lang="en" sz="2100" b="1" dirty="0">
                  <a:solidFill>
                    <a:srgbClr val="38761D"/>
                  </a:solidFill>
                  <a:latin typeface="Century Gothic"/>
                  <a:ea typeface="Century Gothic"/>
                  <a:cs typeface="Century Gothic"/>
                  <a:sym typeface="Century Gothic"/>
                </a:rPr>
              </a:br>
              <a:r>
                <a:rPr lang="en" sz="2100" b="1" dirty="0">
                  <a:solidFill>
                    <a:srgbClr val="38761D"/>
                  </a:solidFill>
                  <a:latin typeface="Century Gothic"/>
                  <a:ea typeface="Century Gothic"/>
                  <a:cs typeface="Century Gothic"/>
                  <a:sym typeface="Century Gothic"/>
                </a:rPr>
                <a:t>portfolio!</a:t>
              </a:r>
              <a:endParaRPr sz="2100" b="1" dirty="0">
                <a:solidFill>
                  <a:srgbClr val="38761D"/>
                </a:solidFill>
                <a:latin typeface="Century Gothic"/>
                <a:ea typeface="Century Gothic"/>
                <a:cs typeface="Century Gothic"/>
                <a:sym typeface="Century Gothic"/>
              </a:endParaRPr>
            </a:p>
          </p:txBody>
        </p:sp>
        <p:sp>
          <p:nvSpPr>
            <p:cNvPr id="651" name="Google Shape;651;p78"/>
            <p:cNvSpPr txBox="1"/>
            <p:nvPr/>
          </p:nvSpPr>
          <p:spPr>
            <a:xfrm>
              <a:off x="1093481" y="1297050"/>
              <a:ext cx="20694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dirty="0">
                  <a:solidFill>
                    <a:srgbClr val="38761D"/>
                  </a:solidFill>
                  <a:latin typeface="Century Gothic"/>
                  <a:ea typeface="Century Gothic"/>
                  <a:cs typeface="Century Gothic"/>
                  <a:sym typeface="Century Gothic"/>
                </a:rPr>
                <a:t>A safe place</a:t>
              </a:r>
              <a:br>
                <a:rPr lang="en" sz="2000" b="1" dirty="0">
                  <a:solidFill>
                    <a:srgbClr val="38761D"/>
                  </a:solidFill>
                  <a:latin typeface="Century Gothic"/>
                  <a:ea typeface="Century Gothic"/>
                  <a:cs typeface="Century Gothic"/>
                  <a:sym typeface="Century Gothic"/>
                </a:rPr>
              </a:br>
              <a:r>
                <a:rPr lang="en" sz="2000" b="1" dirty="0">
                  <a:solidFill>
                    <a:srgbClr val="38761D"/>
                  </a:solidFill>
                  <a:latin typeface="Century Gothic"/>
                  <a:ea typeface="Century Gothic"/>
                  <a:cs typeface="Century Gothic"/>
                  <a:sym typeface="Century Gothic"/>
                </a:rPr>
                <a:t>To archive </a:t>
              </a:r>
              <a:endParaRPr sz="2000" b="1" dirty="0">
                <a:solidFill>
                  <a:srgbClr val="38761D"/>
                </a:solidFill>
                <a:latin typeface="Century Gothic"/>
                <a:ea typeface="Century Gothic"/>
                <a:cs typeface="Century Gothic"/>
                <a:sym typeface="Century Gothic"/>
              </a:endParaRPr>
            </a:p>
            <a:p>
              <a:pPr marL="0" lvl="0" indent="0" algn="l" rtl="0">
                <a:spcBef>
                  <a:spcPts val="0"/>
                </a:spcBef>
                <a:spcAft>
                  <a:spcPts val="0"/>
                </a:spcAft>
                <a:buNone/>
              </a:pPr>
              <a:r>
                <a:rPr lang="en" sz="2000" b="1" dirty="0">
                  <a:solidFill>
                    <a:srgbClr val="38761D"/>
                  </a:solidFill>
                  <a:latin typeface="Century Gothic"/>
                  <a:ea typeface="Century Gothic"/>
                  <a:cs typeface="Century Gothic"/>
                  <a:sym typeface="Century Gothic"/>
                </a:rPr>
                <a:t>your work</a:t>
              </a:r>
              <a:endParaRPr sz="2000" b="1" dirty="0">
                <a:solidFill>
                  <a:srgbClr val="38761D"/>
                </a:solidFill>
                <a:latin typeface="Century Gothic"/>
                <a:ea typeface="Century Gothic"/>
                <a:cs typeface="Century Gothic"/>
                <a:sym typeface="Century Gothic"/>
              </a:endParaRPr>
            </a:p>
          </p:txBody>
        </p:sp>
        <p:sp>
          <p:nvSpPr>
            <p:cNvPr id="652" name="Google Shape;652;p78"/>
            <p:cNvSpPr txBox="1"/>
            <p:nvPr/>
          </p:nvSpPr>
          <p:spPr>
            <a:xfrm>
              <a:off x="4735468" y="1455984"/>
              <a:ext cx="2177848"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dirty="0">
                  <a:solidFill>
                    <a:srgbClr val="38761D"/>
                  </a:solidFill>
                  <a:latin typeface="Century Gothic"/>
                  <a:ea typeface="Century Gothic"/>
                  <a:cs typeface="Century Gothic"/>
                  <a:sym typeface="Century Gothic"/>
                </a:rPr>
                <a:t>requirements</a:t>
              </a:r>
              <a:endParaRPr sz="2000" b="1" dirty="0">
                <a:solidFill>
                  <a:srgbClr val="38761D"/>
                </a:solidFill>
                <a:latin typeface="Century Gothic"/>
                <a:ea typeface="Century Gothic"/>
                <a:cs typeface="Century Gothic"/>
                <a:sym typeface="Century Gothic"/>
              </a:endParaRPr>
            </a:p>
          </p:txBody>
        </p:sp>
      </p:grpSp>
      <p:sp>
        <p:nvSpPr>
          <p:cNvPr id="2" name="Google Shape;652;p78">
            <a:extLst>
              <a:ext uri="{FF2B5EF4-FFF2-40B4-BE49-F238E27FC236}">
                <a16:creationId xmlns:a16="http://schemas.microsoft.com/office/drawing/2014/main" id="{06878470-32D1-7C7D-2F7E-9BF4AF7A06AB}"/>
              </a:ext>
            </a:extLst>
          </p:cNvPr>
          <p:cNvSpPr txBox="1"/>
          <p:nvPr/>
        </p:nvSpPr>
        <p:spPr>
          <a:xfrm>
            <a:off x="4840447" y="2465949"/>
            <a:ext cx="358922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dirty="0">
                <a:solidFill>
                  <a:srgbClr val="38761D"/>
                </a:solidFill>
                <a:latin typeface="Century Gothic"/>
                <a:ea typeface="Century Gothic"/>
                <a:cs typeface="Century Gothic"/>
                <a:sym typeface="Century Gothic"/>
              </a:rPr>
              <a:t>You will be soon loosing access to your UCSB resources!!!</a:t>
            </a:r>
            <a:endParaRPr sz="2000" b="1" dirty="0">
              <a:solidFill>
                <a:srgbClr val="38761D"/>
              </a:solidFill>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46"/>
          <p:cNvSpPr txBox="1"/>
          <p:nvPr/>
        </p:nvSpPr>
        <p:spPr>
          <a:xfrm>
            <a:off x="366650" y="1361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400" b="1" dirty="0">
                <a:solidFill>
                  <a:srgbClr val="004B83"/>
                </a:solidFill>
                <a:latin typeface="Century Gothic"/>
                <a:ea typeface="Century Gothic"/>
                <a:cs typeface="Century Gothic"/>
                <a:sym typeface="Century Gothic"/>
              </a:rPr>
              <a:t>Making your data FAIR</a:t>
            </a:r>
            <a:endParaRPr sz="3400" b="1" dirty="0">
              <a:solidFill>
                <a:srgbClr val="004B83"/>
              </a:solidFill>
              <a:latin typeface="Century Gothic"/>
              <a:ea typeface="Century Gothic"/>
              <a:cs typeface="Century Gothic"/>
              <a:sym typeface="Century Gothic"/>
            </a:endParaRPr>
          </a:p>
        </p:txBody>
      </p:sp>
      <p:pic>
        <p:nvPicPr>
          <p:cNvPr id="465" name="Google Shape;465;p46"/>
          <p:cNvPicPr preferRelativeResize="0"/>
          <p:nvPr/>
        </p:nvPicPr>
        <p:blipFill>
          <a:blip r:embed="rId3">
            <a:alphaModFix/>
          </a:blip>
          <a:stretch>
            <a:fillRect/>
          </a:stretch>
        </p:blipFill>
        <p:spPr>
          <a:xfrm>
            <a:off x="5539423" y="184125"/>
            <a:ext cx="3414973" cy="4553324"/>
          </a:xfrm>
          <a:prstGeom prst="rect">
            <a:avLst/>
          </a:prstGeom>
          <a:noFill/>
          <a:ln>
            <a:noFill/>
          </a:ln>
        </p:spPr>
      </p:pic>
      <p:sp>
        <p:nvSpPr>
          <p:cNvPr id="466" name="Google Shape;466;p46"/>
          <p:cNvSpPr txBox="1"/>
          <p:nvPr/>
        </p:nvSpPr>
        <p:spPr>
          <a:xfrm>
            <a:off x="452325" y="828925"/>
            <a:ext cx="4860000" cy="390873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700" dirty="0">
              <a:latin typeface="Avenir"/>
              <a:ea typeface="Avenir"/>
              <a:cs typeface="Avenir"/>
              <a:sym typeface="Avenir"/>
            </a:endParaRPr>
          </a:p>
          <a:p>
            <a:pPr marL="457200" lvl="0" indent="-361950" algn="l" rtl="0">
              <a:spcBef>
                <a:spcPts val="1000"/>
              </a:spcBef>
              <a:spcAft>
                <a:spcPts val="0"/>
              </a:spcAft>
              <a:buSzPts val="2100"/>
              <a:buFont typeface="Avenir"/>
              <a:buChar char="●"/>
            </a:pPr>
            <a:r>
              <a:rPr lang="en" sz="2100" b="1" dirty="0">
                <a:latin typeface="Avenir"/>
                <a:ea typeface="Avenir"/>
                <a:cs typeface="Avenir"/>
                <a:sym typeface="Avenir"/>
              </a:rPr>
              <a:t>Well-documented</a:t>
            </a:r>
            <a:r>
              <a:rPr lang="en" sz="2100" dirty="0">
                <a:latin typeface="Avenir"/>
                <a:ea typeface="Avenir"/>
                <a:cs typeface="Avenir"/>
                <a:sym typeface="Avenir"/>
              </a:rPr>
              <a:t> (README + metadata)</a:t>
            </a:r>
            <a:endParaRPr sz="2100" dirty="0">
              <a:latin typeface="Avenir"/>
              <a:ea typeface="Avenir"/>
              <a:cs typeface="Avenir"/>
              <a:sym typeface="Avenir"/>
            </a:endParaRPr>
          </a:p>
          <a:p>
            <a:pPr marL="457200" lvl="0" indent="-361950" algn="l" rtl="0">
              <a:spcBef>
                <a:spcPts val="1000"/>
              </a:spcBef>
              <a:spcAft>
                <a:spcPts val="0"/>
              </a:spcAft>
              <a:buSzPts val="2100"/>
              <a:buFont typeface="Avenir"/>
              <a:buChar char="●"/>
            </a:pPr>
            <a:r>
              <a:rPr lang="en" sz="2100" dirty="0">
                <a:latin typeface="Avenir"/>
                <a:ea typeface="Avenir"/>
                <a:cs typeface="Avenir"/>
                <a:sym typeface="Avenir"/>
              </a:rPr>
              <a:t>Open format</a:t>
            </a:r>
            <a:endParaRPr sz="2100" dirty="0">
              <a:latin typeface="Avenir"/>
              <a:ea typeface="Avenir"/>
              <a:cs typeface="Avenir"/>
              <a:sym typeface="Avenir"/>
            </a:endParaRPr>
          </a:p>
          <a:p>
            <a:pPr marL="457200" lvl="0" indent="-361950" algn="l" rtl="0">
              <a:spcBef>
                <a:spcPts val="1000"/>
              </a:spcBef>
              <a:spcAft>
                <a:spcPts val="0"/>
              </a:spcAft>
              <a:buSzPts val="2100"/>
              <a:buFont typeface="Avenir"/>
              <a:buChar char="●"/>
            </a:pPr>
            <a:r>
              <a:rPr lang="en" sz="2100" dirty="0">
                <a:latin typeface="Avenir"/>
                <a:ea typeface="Avenir"/>
                <a:cs typeface="Avenir"/>
                <a:sym typeface="Avenir"/>
              </a:rPr>
              <a:t>With link to the associated code   </a:t>
            </a:r>
          </a:p>
          <a:p>
            <a:pPr marL="457200" lvl="0" indent="-361950" algn="l" rtl="0">
              <a:spcBef>
                <a:spcPts val="1000"/>
              </a:spcBef>
              <a:spcAft>
                <a:spcPts val="0"/>
              </a:spcAft>
              <a:buSzPts val="2100"/>
              <a:buFont typeface="Avenir"/>
              <a:buChar char="●"/>
            </a:pPr>
            <a:r>
              <a:rPr lang="en" sz="2100" dirty="0">
                <a:latin typeface="Avenir"/>
                <a:ea typeface="Avenir"/>
                <a:cs typeface="Avenir"/>
                <a:sym typeface="Avenir"/>
              </a:rPr>
              <a:t>With an explicit license</a:t>
            </a:r>
            <a:endParaRPr sz="2100" dirty="0">
              <a:latin typeface="Avenir"/>
              <a:ea typeface="Avenir"/>
              <a:cs typeface="Avenir"/>
              <a:sym typeface="Avenir"/>
            </a:endParaRPr>
          </a:p>
          <a:p>
            <a:pPr marL="457200" lvl="0" indent="-361950" algn="l" rtl="0">
              <a:spcBef>
                <a:spcPts val="1000"/>
              </a:spcBef>
              <a:spcAft>
                <a:spcPts val="0"/>
              </a:spcAft>
              <a:buSzPts val="2100"/>
              <a:buFont typeface="Avenir"/>
              <a:buChar char="●"/>
            </a:pPr>
            <a:r>
              <a:rPr lang="en" sz="2100" dirty="0">
                <a:latin typeface="Avenir"/>
                <a:ea typeface="Avenir"/>
                <a:cs typeface="Avenir"/>
                <a:sym typeface="Avenir"/>
              </a:rPr>
              <a:t>In a stable repository</a:t>
            </a:r>
            <a:endParaRPr sz="2100" dirty="0">
              <a:latin typeface="Avenir"/>
              <a:ea typeface="Avenir"/>
              <a:cs typeface="Avenir"/>
              <a:sym typeface="Avenir"/>
            </a:endParaRPr>
          </a:p>
          <a:p>
            <a:pPr marL="457200" lvl="0" indent="-361950" algn="l" rtl="0">
              <a:spcBef>
                <a:spcPts val="1000"/>
              </a:spcBef>
              <a:spcAft>
                <a:spcPts val="0"/>
              </a:spcAft>
              <a:buSzPts val="2100"/>
              <a:buFont typeface="Avenir"/>
              <a:buChar char="●"/>
            </a:pPr>
            <a:r>
              <a:rPr lang="en" sz="2100" dirty="0">
                <a:latin typeface="Avenir"/>
                <a:ea typeface="Avenir"/>
                <a:cs typeface="Avenir"/>
                <a:sym typeface="Avenir"/>
              </a:rPr>
              <a:t>With a persistent identifier</a:t>
            </a:r>
            <a:endParaRPr sz="2100" dirty="0">
              <a:latin typeface="Avenir"/>
              <a:ea typeface="Avenir"/>
              <a:cs typeface="Avenir"/>
              <a:sym typeface="Avenir"/>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82"/>
          <p:cNvSpPr txBox="1">
            <a:spLocks noGrp="1"/>
          </p:cNvSpPr>
          <p:nvPr>
            <p:ph type="body" idx="1"/>
          </p:nvPr>
        </p:nvSpPr>
        <p:spPr>
          <a:xfrm>
            <a:off x="342950" y="924725"/>
            <a:ext cx="8372700" cy="24306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1100"/>
              <a:buFont typeface="Arial"/>
              <a:buNone/>
            </a:pPr>
            <a:r>
              <a:rPr lang="en-US" sz="2200" dirty="0">
                <a:solidFill>
                  <a:schemeClr val="dk1"/>
                </a:solidFill>
                <a:latin typeface="Avenir"/>
                <a:ea typeface="Avenir"/>
                <a:cs typeface="Avenir"/>
                <a:sym typeface="Avenir"/>
              </a:rPr>
              <a:t>Includes:</a:t>
            </a:r>
            <a:endParaRPr sz="2200" dirty="0">
              <a:solidFill>
                <a:schemeClr val="dk1"/>
              </a:solidFill>
              <a:latin typeface="Avenir"/>
              <a:ea typeface="Avenir"/>
              <a:cs typeface="Avenir"/>
              <a:sym typeface="Avenir"/>
            </a:endParaRPr>
          </a:p>
          <a:p>
            <a:pPr marL="457200" lvl="0" indent="-368300" algn="l" rtl="0">
              <a:lnSpc>
                <a:spcPct val="95000"/>
              </a:lnSpc>
              <a:spcBef>
                <a:spcPts val="1200"/>
              </a:spcBef>
              <a:spcAft>
                <a:spcPts val="0"/>
              </a:spcAft>
              <a:buClr>
                <a:schemeClr val="dk1"/>
              </a:buClr>
              <a:buSzPts val="2200"/>
              <a:buFont typeface="Avenir"/>
              <a:buChar char="○"/>
            </a:pPr>
            <a:r>
              <a:rPr lang="en" sz="2200" dirty="0">
                <a:solidFill>
                  <a:schemeClr val="dk1"/>
                </a:solidFill>
                <a:latin typeface="Avenir"/>
                <a:ea typeface="Avenir"/>
                <a:cs typeface="Avenir"/>
                <a:sym typeface="Avenir"/>
              </a:rPr>
              <a:t>A shared &amp; defined vocabulary</a:t>
            </a:r>
            <a:endParaRPr sz="2200" dirty="0">
              <a:solidFill>
                <a:schemeClr val="dk1"/>
              </a:solidFill>
              <a:latin typeface="Avenir"/>
              <a:ea typeface="Avenir"/>
              <a:cs typeface="Avenir"/>
              <a:sym typeface="Avenir"/>
            </a:endParaRPr>
          </a:p>
          <a:p>
            <a:pPr marL="457200" lvl="0" indent="-368300" algn="l" rtl="0">
              <a:lnSpc>
                <a:spcPct val="95000"/>
              </a:lnSpc>
              <a:spcBef>
                <a:spcPts val="1200"/>
              </a:spcBef>
              <a:spcAft>
                <a:spcPts val="0"/>
              </a:spcAft>
              <a:buClr>
                <a:schemeClr val="dk1"/>
              </a:buClr>
              <a:buSzPts val="2200"/>
              <a:buFont typeface="Avenir"/>
              <a:buChar char="○"/>
            </a:pPr>
            <a:r>
              <a:rPr lang="en" sz="2200" dirty="0">
                <a:solidFill>
                  <a:schemeClr val="dk1"/>
                </a:solidFill>
                <a:latin typeface="Avenir"/>
                <a:ea typeface="Avenir"/>
                <a:cs typeface="Avenir"/>
                <a:sym typeface="Avenir"/>
              </a:rPr>
              <a:t>Your future self and others will rely on it</a:t>
            </a:r>
            <a:endParaRPr sz="2200" dirty="0">
              <a:solidFill>
                <a:schemeClr val="dk1"/>
              </a:solidFill>
              <a:latin typeface="Avenir"/>
              <a:ea typeface="Avenir"/>
              <a:cs typeface="Avenir"/>
              <a:sym typeface="Avenir"/>
            </a:endParaRPr>
          </a:p>
          <a:p>
            <a:pPr marL="457200" lvl="0" indent="-368300" algn="l" rtl="0">
              <a:lnSpc>
                <a:spcPct val="95000"/>
              </a:lnSpc>
              <a:spcBef>
                <a:spcPts val="1000"/>
              </a:spcBef>
              <a:spcAft>
                <a:spcPts val="0"/>
              </a:spcAft>
              <a:buClr>
                <a:schemeClr val="dk1"/>
              </a:buClr>
              <a:buSzPts val="2200"/>
              <a:buFont typeface="Avenir"/>
              <a:buChar char="○"/>
            </a:pPr>
            <a:r>
              <a:rPr lang="en" sz="2200" dirty="0">
                <a:solidFill>
                  <a:schemeClr val="dk1"/>
                </a:solidFill>
                <a:latin typeface="Avenir"/>
                <a:ea typeface="Avenir"/>
                <a:cs typeface="Avenir"/>
                <a:sym typeface="Avenir"/>
              </a:rPr>
              <a:t>Should avoid ambiguities </a:t>
            </a:r>
            <a:endParaRPr sz="2200" i="1" dirty="0">
              <a:solidFill>
                <a:schemeClr val="dk1"/>
              </a:solidFill>
              <a:latin typeface="Avenir"/>
              <a:ea typeface="Avenir"/>
              <a:cs typeface="Avenir"/>
              <a:sym typeface="Avenir"/>
            </a:endParaRPr>
          </a:p>
          <a:p>
            <a:pPr marL="457200" lvl="0" indent="-368300" algn="l" rtl="0">
              <a:lnSpc>
                <a:spcPct val="95000"/>
              </a:lnSpc>
              <a:spcBef>
                <a:spcPts val="1200"/>
              </a:spcBef>
              <a:spcAft>
                <a:spcPts val="1200"/>
              </a:spcAft>
              <a:buClr>
                <a:schemeClr val="dk1"/>
              </a:buClr>
              <a:buSzPts val="2200"/>
              <a:buFont typeface="Avenir"/>
              <a:buChar char="○"/>
            </a:pPr>
            <a:r>
              <a:rPr lang="en" sz="2200" dirty="0">
                <a:solidFill>
                  <a:schemeClr val="dk1"/>
                </a:solidFill>
                <a:latin typeface="Avenir"/>
                <a:ea typeface="Avenir"/>
                <a:cs typeface="Avenir"/>
                <a:sym typeface="Avenir"/>
              </a:rPr>
              <a:t>It requires time and iterations</a:t>
            </a:r>
            <a:endParaRPr sz="2200" b="1" dirty="0">
              <a:solidFill>
                <a:schemeClr val="dk1"/>
              </a:solidFill>
              <a:latin typeface="Avenir"/>
              <a:ea typeface="Avenir"/>
              <a:cs typeface="Avenir"/>
              <a:sym typeface="Avenir"/>
            </a:endParaRPr>
          </a:p>
        </p:txBody>
      </p:sp>
      <p:sp>
        <p:nvSpPr>
          <p:cNvPr id="691" name="Google Shape;691;p82"/>
          <p:cNvSpPr txBox="1"/>
          <p:nvPr/>
        </p:nvSpPr>
        <p:spPr>
          <a:xfrm>
            <a:off x="364225" y="17915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3400" b="1" dirty="0">
                <a:solidFill>
                  <a:srgbClr val="004B83"/>
                </a:solidFill>
                <a:latin typeface="Century Gothic"/>
                <a:ea typeface="Century Gothic"/>
                <a:cs typeface="Century Gothic"/>
                <a:sym typeface="Century Gothic"/>
              </a:rPr>
              <a:t>Good Documentation</a:t>
            </a:r>
            <a:endParaRPr sz="3400" b="1" dirty="0">
              <a:solidFill>
                <a:srgbClr val="004B83"/>
              </a:solidFill>
              <a:latin typeface="Century Gothic"/>
              <a:ea typeface="Century Gothic"/>
              <a:cs typeface="Century Gothic"/>
              <a:sym typeface="Century Gothic"/>
            </a:endParaRPr>
          </a:p>
        </p:txBody>
      </p:sp>
      <p:sp>
        <p:nvSpPr>
          <p:cNvPr id="692" name="Google Shape;692;p82"/>
          <p:cNvSpPr txBox="1"/>
          <p:nvPr/>
        </p:nvSpPr>
        <p:spPr>
          <a:xfrm>
            <a:off x="516200" y="3692025"/>
            <a:ext cx="8199600" cy="798900"/>
          </a:xfrm>
          <a:prstGeom prst="rect">
            <a:avLst/>
          </a:prstGeom>
          <a:solidFill>
            <a:srgbClr val="FEBC11"/>
          </a:solidFill>
          <a:ln>
            <a:noFill/>
          </a:ln>
        </p:spPr>
        <p:txBody>
          <a:bodyPr spcFirstLastPara="1" wrap="square" lIns="91425" tIns="91425" rIns="91425" bIns="91425" anchor="t" anchorCtr="0">
            <a:spAutoFit/>
          </a:bodyPr>
          <a:lstStyle/>
          <a:p>
            <a:pPr marL="0" lvl="0" indent="0" algn="l" rtl="0">
              <a:lnSpc>
                <a:spcPct val="95000"/>
              </a:lnSpc>
              <a:spcBef>
                <a:spcPts val="0"/>
              </a:spcBef>
              <a:spcAft>
                <a:spcPts val="1200"/>
              </a:spcAft>
              <a:buNone/>
            </a:pPr>
            <a:r>
              <a:rPr lang="en" sz="2100" b="1" i="1">
                <a:solidFill>
                  <a:schemeClr val="dk1"/>
                </a:solidFill>
                <a:latin typeface="Avenir"/>
                <a:ea typeface="Avenir"/>
                <a:cs typeface="Avenir"/>
                <a:sym typeface="Avenir"/>
              </a:rPr>
              <a:t>=&gt;  Develop documentation when things are fresh in your mind,</a:t>
            </a:r>
            <a:br>
              <a:rPr lang="en" sz="2100" b="1" i="1">
                <a:solidFill>
                  <a:schemeClr val="dk1"/>
                </a:solidFill>
                <a:latin typeface="Avenir"/>
                <a:ea typeface="Avenir"/>
                <a:cs typeface="Avenir"/>
                <a:sym typeface="Avenir"/>
              </a:rPr>
            </a:br>
            <a:r>
              <a:rPr lang="en" sz="2100" b="1" i="1">
                <a:solidFill>
                  <a:schemeClr val="dk1"/>
                </a:solidFill>
                <a:latin typeface="Avenir"/>
                <a:ea typeface="Avenir"/>
                <a:cs typeface="Avenir"/>
                <a:sym typeface="Avenir"/>
              </a:rPr>
              <a:t>      make it part of your research workflow!</a:t>
            </a:r>
            <a:endParaRPr sz="13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4"/>
          <p:cNvSpPr txBox="1">
            <a:spLocks noGrp="1"/>
          </p:cNvSpPr>
          <p:nvPr>
            <p:ph type="title"/>
          </p:nvPr>
        </p:nvSpPr>
        <p:spPr>
          <a:xfrm>
            <a:off x="242453" y="242906"/>
            <a:ext cx="8354400" cy="4458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a:t>Data dictionary</a:t>
            </a:r>
            <a:endParaRPr/>
          </a:p>
        </p:txBody>
      </p:sp>
      <p:pic>
        <p:nvPicPr>
          <p:cNvPr id="272" name="Google Shape;272;p34" title="Screenshot 2025-04-26 at 8.49.38 PM.png"/>
          <p:cNvPicPr preferRelativeResize="0"/>
          <p:nvPr/>
        </p:nvPicPr>
        <p:blipFill rotWithShape="1">
          <a:blip r:embed="rId3">
            <a:alphaModFix/>
          </a:blip>
          <a:srcRect r="458" b="369"/>
          <a:stretch/>
        </p:blipFill>
        <p:spPr>
          <a:xfrm>
            <a:off x="736375" y="995050"/>
            <a:ext cx="7671251" cy="3465575"/>
          </a:xfrm>
          <a:prstGeom prst="rect">
            <a:avLst/>
          </a:prstGeom>
          <a:noFill/>
          <a:ln w="9525" cap="flat" cmpd="sng">
            <a:solidFill>
              <a:srgbClr val="888888"/>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242453" y="242906"/>
            <a:ext cx="8354400" cy="4458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dirty="0"/>
              <a:t>Documentation formats</a:t>
            </a:r>
            <a:endParaRPr dirty="0"/>
          </a:p>
        </p:txBody>
      </p:sp>
      <p:sp>
        <p:nvSpPr>
          <p:cNvPr id="278" name="Google Shape;278;p35"/>
          <p:cNvSpPr txBox="1"/>
          <p:nvPr/>
        </p:nvSpPr>
        <p:spPr>
          <a:xfrm>
            <a:off x="818813" y="977675"/>
            <a:ext cx="1881300" cy="3954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 sz="1500" b="1" i="0" u="none" strike="noStrike" kern="0" cap="none" spc="0" normalizeH="0" baseline="0" noProof="0">
                <a:ln>
                  <a:noFill/>
                </a:ln>
                <a:solidFill>
                  <a:srgbClr val="003660"/>
                </a:solidFill>
                <a:effectLst/>
                <a:uLnTx/>
                <a:uFillTx/>
                <a:latin typeface="Century Gothic"/>
                <a:ea typeface="Century Gothic"/>
                <a:cs typeface="Century Gothic"/>
                <a:sym typeface="Century Gothic"/>
              </a:rPr>
              <a:t>ReadMe</a:t>
            </a:r>
            <a:endParaRPr kumimoji="0" sz="1500" b="1" i="0" u="none" strike="noStrike" kern="0" cap="none" spc="0" normalizeH="0" baseline="0" noProof="0">
              <a:ln>
                <a:noFill/>
              </a:ln>
              <a:solidFill>
                <a:srgbClr val="003660"/>
              </a:solidFill>
              <a:effectLst/>
              <a:uLnTx/>
              <a:uFillTx/>
              <a:latin typeface="Century Gothic"/>
              <a:ea typeface="Century Gothic"/>
              <a:cs typeface="Century Gothic"/>
              <a:sym typeface="Century Gothic"/>
            </a:endParaRPr>
          </a:p>
        </p:txBody>
      </p:sp>
      <p:sp>
        <p:nvSpPr>
          <p:cNvPr id="279" name="Google Shape;279;p35"/>
          <p:cNvSpPr txBox="1"/>
          <p:nvPr/>
        </p:nvSpPr>
        <p:spPr>
          <a:xfrm>
            <a:off x="677375" y="4240993"/>
            <a:ext cx="2164200" cy="323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rPr>
              <a:t>Screenshot of </a:t>
            </a:r>
            <a:r>
              <a:rPr kumimoji="0" lang="en" sz="900" b="0" i="0" u="sng" strike="noStrike" kern="0" cap="none" spc="0" normalizeH="0" baseline="0" noProof="0">
                <a:ln>
                  <a:noFill/>
                </a:ln>
                <a:solidFill>
                  <a:srgbClr val="04859B"/>
                </a:solidFill>
                <a:effectLst/>
                <a:uLnTx/>
                <a:uFillTx/>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Kozlowski 2025</a:t>
            </a:r>
            <a:r>
              <a:rPr kumimoji="0" lang="en"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rPr>
              <a:t>.</a:t>
            </a:r>
            <a:endParaRPr kumimoji="0"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endParaRPr>
          </a:p>
        </p:txBody>
      </p:sp>
      <p:pic>
        <p:nvPicPr>
          <p:cNvPr id="280" name="Google Shape;280;p35" title="Screenshot 2025-04-27 at 10.48.22 AM.png"/>
          <p:cNvPicPr preferRelativeResize="0"/>
          <p:nvPr/>
        </p:nvPicPr>
        <p:blipFill rotWithShape="1">
          <a:blip r:embed="rId4">
            <a:alphaModFix/>
          </a:blip>
          <a:srcRect l="3726" t="2400" r="4287" b="5637"/>
          <a:stretch/>
        </p:blipFill>
        <p:spPr>
          <a:xfrm>
            <a:off x="519436" y="1539179"/>
            <a:ext cx="2480079" cy="2646600"/>
          </a:xfrm>
          <a:prstGeom prst="rect">
            <a:avLst/>
          </a:prstGeom>
          <a:noFill/>
          <a:ln w="9525" cap="flat" cmpd="sng">
            <a:solidFill>
              <a:srgbClr val="B7B7B7"/>
            </a:solidFill>
            <a:prstDash val="solid"/>
            <a:round/>
            <a:headEnd type="none" w="sm" len="sm"/>
            <a:tailEnd type="none" w="sm" len="sm"/>
          </a:ln>
        </p:spPr>
      </p:pic>
      <p:grpSp>
        <p:nvGrpSpPr>
          <p:cNvPr id="281" name="Google Shape;281;p35"/>
          <p:cNvGrpSpPr/>
          <p:nvPr/>
        </p:nvGrpSpPr>
        <p:grpSpPr>
          <a:xfrm>
            <a:off x="3355000" y="978725"/>
            <a:ext cx="2802300" cy="3585366"/>
            <a:chOff x="3355000" y="978725"/>
            <a:chExt cx="2802300" cy="3585366"/>
          </a:xfrm>
        </p:grpSpPr>
        <p:sp>
          <p:nvSpPr>
            <p:cNvPr id="282" name="Google Shape;282;p35"/>
            <p:cNvSpPr txBox="1"/>
            <p:nvPr/>
          </p:nvSpPr>
          <p:spPr>
            <a:xfrm>
              <a:off x="3355000" y="978725"/>
              <a:ext cx="2802300" cy="393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 sz="1500" b="1" i="0" u="none" strike="noStrike" kern="0" cap="none" spc="0" normalizeH="0" baseline="0" noProof="0" dirty="0">
                  <a:ln>
                    <a:noFill/>
                  </a:ln>
                  <a:solidFill>
                    <a:srgbClr val="003660"/>
                  </a:solidFill>
                  <a:effectLst/>
                  <a:uLnTx/>
                  <a:uFillTx/>
                  <a:latin typeface="Century Gothic"/>
                  <a:ea typeface="Century Gothic"/>
                  <a:cs typeface="Century Gothic"/>
                  <a:sym typeface="Century Gothic"/>
                </a:rPr>
                <a:t>Notebook</a:t>
              </a:r>
              <a:endParaRPr kumimoji="0" sz="1500" b="1" i="0" u="none" strike="noStrike" kern="0" cap="none" spc="0" normalizeH="0" baseline="0" noProof="0" dirty="0">
                <a:ln>
                  <a:noFill/>
                </a:ln>
                <a:solidFill>
                  <a:srgbClr val="003660"/>
                </a:solidFill>
                <a:effectLst/>
                <a:uLnTx/>
                <a:uFillTx/>
                <a:latin typeface="Century Gothic"/>
                <a:ea typeface="Century Gothic"/>
                <a:cs typeface="Century Gothic"/>
                <a:sym typeface="Century Gothic"/>
              </a:endParaRPr>
            </a:p>
          </p:txBody>
        </p:sp>
        <p:sp>
          <p:nvSpPr>
            <p:cNvPr id="283" name="Google Shape;283;p35"/>
            <p:cNvSpPr txBox="1"/>
            <p:nvPr/>
          </p:nvSpPr>
          <p:spPr>
            <a:xfrm>
              <a:off x="3401775" y="4240991"/>
              <a:ext cx="2678400" cy="323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rPr>
                <a:t>Screenshot of Li 2018. Platform: </a:t>
              </a:r>
              <a:r>
                <a:rPr kumimoji="0" lang="en" sz="900" b="0" i="0" u="sng" strike="noStrike" kern="0" cap="none" spc="0" normalizeH="0" baseline="0" noProof="0">
                  <a:ln>
                    <a:noFill/>
                  </a:ln>
                  <a:solidFill>
                    <a:srgbClr val="04859B"/>
                  </a:solidFill>
                  <a:effectLst/>
                  <a:uLnTx/>
                  <a:uFillTx/>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LabArchive</a:t>
              </a:r>
              <a:r>
                <a:rPr kumimoji="0" lang="en"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rPr>
                <a:t>.</a:t>
              </a:r>
              <a:endParaRPr kumimoji="0"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endParaRPr>
            </a:p>
          </p:txBody>
        </p:sp>
        <p:grpSp>
          <p:nvGrpSpPr>
            <p:cNvPr id="284" name="Google Shape;284;p35"/>
            <p:cNvGrpSpPr/>
            <p:nvPr/>
          </p:nvGrpSpPr>
          <p:grpSpPr>
            <a:xfrm>
              <a:off x="3621610" y="1539179"/>
              <a:ext cx="2271600" cy="2661000"/>
              <a:chOff x="3961310" y="1569804"/>
              <a:chExt cx="2271600" cy="2661000"/>
            </a:xfrm>
          </p:grpSpPr>
          <p:grpSp>
            <p:nvGrpSpPr>
              <p:cNvPr id="285" name="Google Shape;285;p35"/>
              <p:cNvGrpSpPr/>
              <p:nvPr/>
            </p:nvGrpSpPr>
            <p:grpSpPr>
              <a:xfrm>
                <a:off x="4008212" y="1622612"/>
                <a:ext cx="2189105" cy="2567872"/>
                <a:chOff x="4062863" y="1170500"/>
                <a:chExt cx="1658413" cy="1947275"/>
              </a:xfrm>
            </p:grpSpPr>
            <p:pic>
              <p:nvPicPr>
                <p:cNvPr id="286" name="Google Shape;286;p35"/>
                <p:cNvPicPr preferRelativeResize="0"/>
                <p:nvPr/>
              </p:nvPicPr>
              <p:blipFill rotWithShape="1">
                <a:blip r:embed="rId6">
                  <a:alphaModFix/>
                </a:blip>
                <a:srcRect l="1449" b="1439"/>
                <a:stretch/>
              </p:blipFill>
              <p:spPr>
                <a:xfrm>
                  <a:off x="4069200" y="1170500"/>
                  <a:ext cx="1652076" cy="1286950"/>
                </a:xfrm>
                <a:prstGeom prst="rect">
                  <a:avLst/>
                </a:prstGeom>
                <a:noFill/>
                <a:ln>
                  <a:noFill/>
                </a:ln>
              </p:spPr>
            </p:pic>
            <p:pic>
              <p:nvPicPr>
                <p:cNvPr id="287" name="Google Shape;287;p35"/>
                <p:cNvPicPr preferRelativeResize="0"/>
                <p:nvPr/>
              </p:nvPicPr>
              <p:blipFill rotWithShape="1">
                <a:blip r:embed="rId7">
                  <a:alphaModFix/>
                </a:blip>
                <a:srcRect b="46718"/>
                <a:stretch/>
              </p:blipFill>
              <p:spPr>
                <a:xfrm>
                  <a:off x="4062863" y="2476221"/>
                  <a:ext cx="1652050" cy="641554"/>
                </a:xfrm>
                <a:prstGeom prst="rect">
                  <a:avLst/>
                </a:prstGeom>
                <a:noFill/>
                <a:ln>
                  <a:noFill/>
                </a:ln>
              </p:spPr>
            </p:pic>
          </p:grpSp>
          <p:sp>
            <p:nvSpPr>
              <p:cNvPr id="288" name="Google Shape;288;p35"/>
              <p:cNvSpPr/>
              <p:nvPr/>
            </p:nvSpPr>
            <p:spPr>
              <a:xfrm>
                <a:off x="3961310" y="1569804"/>
                <a:ext cx="2271600" cy="2661000"/>
              </a:xfrm>
              <a:prstGeom prst="rect">
                <a:avLst/>
              </a:prstGeom>
              <a:no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grpSp>
        <p:nvGrpSpPr>
          <p:cNvPr id="289" name="Google Shape;289;p35"/>
          <p:cNvGrpSpPr/>
          <p:nvPr/>
        </p:nvGrpSpPr>
        <p:grpSpPr>
          <a:xfrm>
            <a:off x="6515275" y="978725"/>
            <a:ext cx="2220753" cy="3585368"/>
            <a:chOff x="6515275" y="978725"/>
            <a:chExt cx="2220753" cy="3585368"/>
          </a:xfrm>
        </p:grpSpPr>
        <p:sp>
          <p:nvSpPr>
            <p:cNvPr id="290" name="Google Shape;290;p35"/>
            <p:cNvSpPr txBox="1"/>
            <p:nvPr/>
          </p:nvSpPr>
          <p:spPr>
            <a:xfrm>
              <a:off x="6684988" y="978725"/>
              <a:ext cx="1881300" cy="393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 sz="1600" b="1" i="0" u="none" strike="noStrike" kern="0" cap="none" spc="0" normalizeH="0" baseline="0" noProof="0">
                  <a:ln>
                    <a:noFill/>
                  </a:ln>
                  <a:solidFill>
                    <a:srgbClr val="003660"/>
                  </a:solidFill>
                  <a:effectLst/>
                  <a:uLnTx/>
                  <a:uFillTx/>
                  <a:latin typeface="Century Gothic"/>
                  <a:ea typeface="Century Gothic"/>
                  <a:cs typeface="Century Gothic"/>
                  <a:sym typeface="Century Gothic"/>
                </a:rPr>
                <a:t>Protocols</a:t>
              </a:r>
              <a:endParaRPr kumimoji="0" sz="1600" b="1" i="0" u="none" strike="noStrike" kern="0" cap="none" spc="0" normalizeH="0" baseline="0" noProof="0">
                <a:ln>
                  <a:noFill/>
                </a:ln>
                <a:solidFill>
                  <a:srgbClr val="003660"/>
                </a:solidFill>
                <a:effectLst/>
                <a:uLnTx/>
                <a:uFillTx/>
                <a:latin typeface="Century Gothic"/>
                <a:ea typeface="Century Gothic"/>
                <a:cs typeface="Century Gothic"/>
                <a:sym typeface="Century Gothic"/>
              </a:endParaRPr>
            </a:p>
          </p:txBody>
        </p:sp>
        <p:sp>
          <p:nvSpPr>
            <p:cNvPr id="291" name="Google Shape;291;p35"/>
            <p:cNvSpPr txBox="1"/>
            <p:nvPr/>
          </p:nvSpPr>
          <p:spPr>
            <a:xfrm>
              <a:off x="6580299" y="4240993"/>
              <a:ext cx="2090700" cy="323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rPr>
                <a:t>Screenshot of </a:t>
              </a:r>
              <a:r>
                <a:rPr kumimoji="0" lang="en" sz="900" b="0" i="0" u="sng" strike="noStrike" kern="0" cap="none" spc="0" normalizeH="0" baseline="0" noProof="0">
                  <a:ln>
                    <a:noFill/>
                  </a:ln>
                  <a:solidFill>
                    <a:srgbClr val="04859B"/>
                  </a:solidFill>
                  <a:effectLst/>
                  <a:uLnTx/>
                  <a:uFillTx/>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Kokotos 2024</a:t>
              </a:r>
              <a:endParaRPr kumimoji="0" sz="900" b="0" i="0" u="none" strike="noStrike" kern="0" cap="none" spc="0" normalizeH="0" baseline="0" noProof="0">
                <a:ln>
                  <a:noFill/>
                </a:ln>
                <a:solidFill>
                  <a:srgbClr val="04859B"/>
                </a:solidFill>
                <a:effectLst/>
                <a:uLnTx/>
                <a:uFillTx/>
                <a:latin typeface="Century Gothic"/>
                <a:ea typeface="Century Gothic"/>
                <a:cs typeface="Century Gothic"/>
                <a:sym typeface="Century Gothic"/>
              </a:endParaRPr>
            </a:p>
          </p:txBody>
        </p:sp>
        <p:pic>
          <p:nvPicPr>
            <p:cNvPr id="292" name="Google Shape;292;p35" title="Screenshot 2025-04-27 at 10.58.30 AM.png"/>
            <p:cNvPicPr preferRelativeResize="0"/>
            <p:nvPr/>
          </p:nvPicPr>
          <p:blipFill>
            <a:blip r:embed="rId9">
              <a:alphaModFix/>
            </a:blip>
            <a:stretch>
              <a:fillRect/>
            </a:stretch>
          </p:blipFill>
          <p:spPr>
            <a:xfrm>
              <a:off x="6515275" y="1539179"/>
              <a:ext cx="2220753" cy="2642616"/>
            </a:xfrm>
            <a:prstGeom prst="rect">
              <a:avLst/>
            </a:prstGeom>
            <a:noFill/>
            <a:ln w="9525" cap="flat" cmpd="sng">
              <a:solidFill>
                <a:srgbClr val="B7B7B7"/>
              </a:solidFill>
              <a:prstDash val="solid"/>
              <a:round/>
              <a:headEnd type="none" w="sm" len="sm"/>
              <a:tailEnd type="none" w="sm" len="sm"/>
            </a:ln>
          </p:spPr>
        </p:pic>
      </p:grpSp>
      <p:pic>
        <p:nvPicPr>
          <p:cNvPr id="293" name="Google Shape;293;p35"/>
          <p:cNvPicPr preferRelativeResize="0"/>
          <p:nvPr/>
        </p:nvPicPr>
        <p:blipFill rotWithShape="1">
          <a:blip r:embed="rId10">
            <a:alphaModFix/>
          </a:blip>
          <a:srcRect l="8756" t="31679" r="9638" b="32962"/>
          <a:stretch/>
        </p:blipFill>
        <p:spPr>
          <a:xfrm>
            <a:off x="7412901" y="1404150"/>
            <a:ext cx="1648373" cy="576600"/>
          </a:xfrm>
          <a:prstGeom prst="rect">
            <a:avLst/>
          </a:prstGeom>
          <a:noFill/>
          <a:ln>
            <a:noFill/>
          </a:ln>
        </p:spPr>
      </p:pic>
      <p:sp>
        <p:nvSpPr>
          <p:cNvPr id="294" name="Google Shape;294;p35"/>
          <p:cNvSpPr txBox="1"/>
          <p:nvPr/>
        </p:nvSpPr>
        <p:spPr>
          <a:xfrm>
            <a:off x="38999" y="4859275"/>
            <a:ext cx="6674100" cy="2373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rPr>
              <a:t>See Data Literacy Series </a:t>
            </a:r>
            <a:r>
              <a:rPr kumimoji="0" lang="en" sz="900" b="0" i="0" u="sng" strike="noStrike" kern="0" cap="none" spc="0" normalizeH="0" baseline="0" noProof="0">
                <a:ln>
                  <a:noFill/>
                </a:ln>
                <a:solidFill>
                  <a:srgbClr val="07518C"/>
                </a:solidFill>
                <a:effectLst/>
                <a:uLnTx/>
                <a:uFillTx/>
                <a:latin typeface="Century Gothic"/>
                <a:ea typeface="Century Gothic"/>
                <a:cs typeface="Century Gothic"/>
                <a:sym typeface="Century Gothic"/>
                <a:hlinkClick r:id="rId11"/>
              </a:rPr>
              <a:t>n.3/2021</a:t>
            </a:r>
            <a:r>
              <a:rPr kumimoji="0" lang="en"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rPr>
              <a:t> re ReadMe and </a:t>
            </a:r>
            <a:r>
              <a:rPr kumimoji="0" lang="en" sz="900" b="0" i="0" u="sng" strike="noStrike" kern="0" cap="none" spc="0" normalizeH="0" baseline="0" noProof="0">
                <a:ln>
                  <a:noFill/>
                </a:ln>
                <a:solidFill>
                  <a:srgbClr val="07518C"/>
                </a:solidFill>
                <a:effectLst/>
                <a:uLnTx/>
                <a:uFillTx/>
                <a:latin typeface="Century Gothic"/>
                <a:ea typeface="Century Gothic"/>
                <a:cs typeface="Century Gothic"/>
                <a:sym typeface="Century Gothic"/>
                <a:hlinkClick r:id="rId12"/>
              </a:rPr>
              <a:t>11/2024</a:t>
            </a:r>
            <a:r>
              <a:rPr kumimoji="0" lang="en"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rPr>
              <a:t> re Protocols.io</a:t>
            </a:r>
            <a:endParaRPr kumimoji="0"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7"/>
          <p:cNvSpPr txBox="1">
            <a:spLocks noGrp="1"/>
          </p:cNvSpPr>
          <p:nvPr>
            <p:ph type="title"/>
          </p:nvPr>
        </p:nvSpPr>
        <p:spPr>
          <a:xfrm>
            <a:off x="242453" y="242906"/>
            <a:ext cx="8354400" cy="4458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a:t>Open file format</a:t>
            </a:r>
            <a:endParaRPr/>
          </a:p>
        </p:txBody>
      </p:sp>
      <p:pic>
        <p:nvPicPr>
          <p:cNvPr id="309" name="Google Shape;309;p37" title="dls-n07-2021-openformats-white.png"/>
          <p:cNvPicPr preferRelativeResize="0"/>
          <p:nvPr/>
        </p:nvPicPr>
        <p:blipFill>
          <a:blip r:embed="rId3">
            <a:alphaModFix/>
          </a:blip>
          <a:stretch>
            <a:fillRect/>
          </a:stretch>
        </p:blipFill>
        <p:spPr>
          <a:xfrm>
            <a:off x="336975" y="1068187"/>
            <a:ext cx="4114801" cy="1861946"/>
          </a:xfrm>
          <a:prstGeom prst="rect">
            <a:avLst/>
          </a:prstGeom>
          <a:noFill/>
          <a:ln>
            <a:noFill/>
          </a:ln>
        </p:spPr>
      </p:pic>
      <p:sp>
        <p:nvSpPr>
          <p:cNvPr id="310" name="Google Shape;310;p37"/>
          <p:cNvSpPr txBox="1"/>
          <p:nvPr/>
        </p:nvSpPr>
        <p:spPr>
          <a:xfrm>
            <a:off x="410050" y="2930125"/>
            <a:ext cx="3931200" cy="648900"/>
          </a:xfrm>
          <a:prstGeom prst="rect">
            <a:avLst/>
          </a:prstGeom>
          <a:noFill/>
          <a:ln>
            <a:noFill/>
          </a:ln>
        </p:spPr>
        <p:txBody>
          <a:bodyPr spcFirstLastPara="1" wrap="square" lIns="68575" tIns="34275" rIns="68575" bIns="34275"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 sz="1300" b="0" i="1" u="none" strike="noStrike" kern="0" cap="none" spc="0" normalizeH="0" baseline="0" noProof="0">
                <a:ln>
                  <a:noFill/>
                </a:ln>
                <a:solidFill>
                  <a:srgbClr val="003660"/>
                </a:solidFill>
                <a:effectLst/>
                <a:uLnTx/>
                <a:uFillTx/>
                <a:latin typeface="Nunito Sans SemiBold"/>
                <a:ea typeface="Nunito Sans SemiBold"/>
                <a:cs typeface="Nunito Sans SemiBold"/>
                <a:sym typeface="Nunito Sans SemiBold"/>
              </a:rPr>
              <a:t>e.g., </a:t>
            </a:r>
            <a:r>
              <a:rPr kumimoji="0" lang="en" sz="1300" b="0" i="0" u="none" strike="noStrike" kern="0" cap="none" spc="0" normalizeH="0" baseline="0" noProof="0">
                <a:ln>
                  <a:noFill/>
                </a:ln>
                <a:solidFill>
                  <a:srgbClr val="003660"/>
                </a:solidFill>
                <a:effectLst/>
                <a:uLnTx/>
                <a:uFillTx/>
                <a:latin typeface="Nunito Sans SemiBold"/>
                <a:ea typeface="Nunito Sans SemiBold"/>
                <a:cs typeface="Nunito Sans SemiBold"/>
                <a:sym typeface="Nunito Sans SemiBold"/>
              </a:rPr>
              <a:t>open formats: PNG, TIFF, OME-TIFF</a:t>
            </a:r>
            <a:endParaRPr kumimoji="0" sz="1300" b="0" i="0" u="none" strike="noStrike" kern="0" cap="none" spc="0" normalizeH="0" baseline="0" noProof="0">
              <a:ln>
                <a:noFill/>
              </a:ln>
              <a:solidFill>
                <a:srgbClr val="003660"/>
              </a:solidFill>
              <a:effectLst/>
              <a:uLnTx/>
              <a:uFillTx/>
              <a:latin typeface="Nunito Sans SemiBold"/>
              <a:ea typeface="Nunito Sans SemiBold"/>
              <a:cs typeface="Nunito Sans SemiBold"/>
              <a:sym typeface="Nunito Sans SemiBold"/>
            </a:endParaRPr>
          </a:p>
          <a:p>
            <a:pPr marL="342900" marR="0" lvl="0" indent="0" algn="l" defTabSz="914400" rtl="0" eaLnBrk="1" fontAlgn="auto" latinLnBrk="0" hangingPunct="1">
              <a:lnSpc>
                <a:spcPct val="115000"/>
              </a:lnSpc>
              <a:spcBef>
                <a:spcPts val="700"/>
              </a:spcBef>
              <a:spcAft>
                <a:spcPts val="700"/>
              </a:spcAft>
              <a:buClr>
                <a:srgbClr val="000000"/>
              </a:buClr>
              <a:buSzTx/>
              <a:buFont typeface="Arial"/>
              <a:buNone/>
              <a:tabLst/>
              <a:defRPr/>
            </a:pPr>
            <a:r>
              <a:rPr kumimoji="0" lang="en" sz="1300" b="0" i="0" u="none" strike="noStrike" kern="0" cap="none" spc="0" normalizeH="0" baseline="0" noProof="0">
                <a:ln>
                  <a:noFill/>
                </a:ln>
                <a:solidFill>
                  <a:srgbClr val="003660"/>
                </a:solidFill>
                <a:effectLst/>
                <a:uLnTx/>
                <a:uFillTx/>
                <a:latin typeface="Nunito Sans SemiBold"/>
                <a:ea typeface="Nunito Sans SemiBold"/>
                <a:cs typeface="Nunito Sans SemiBold"/>
                <a:sym typeface="Nunito Sans SemiBold"/>
              </a:rPr>
              <a:t>proprietary formats: PSD, Zeiss CZI, Leica LIF </a:t>
            </a:r>
            <a:endParaRPr kumimoji="0" sz="1300" b="0" i="0" u="none" strike="noStrike" kern="0" cap="none" spc="0" normalizeH="0" baseline="0" noProof="0">
              <a:ln>
                <a:noFill/>
              </a:ln>
              <a:solidFill>
                <a:srgbClr val="003660"/>
              </a:solidFill>
              <a:effectLst/>
              <a:uLnTx/>
              <a:uFillTx/>
              <a:latin typeface="Nunito Sans SemiBold"/>
              <a:ea typeface="Nunito Sans SemiBold"/>
              <a:cs typeface="Nunito Sans SemiBold"/>
              <a:sym typeface="Nunito Sans SemiBold"/>
            </a:endParaRPr>
          </a:p>
        </p:txBody>
      </p:sp>
      <p:pic>
        <p:nvPicPr>
          <p:cNvPr id="311" name="Google Shape;311;p37" title="Screenshot 2026-02-26 at 10.40.50 AM.png"/>
          <p:cNvPicPr preferRelativeResize="0"/>
          <p:nvPr/>
        </p:nvPicPr>
        <p:blipFill>
          <a:blip r:embed="rId4">
            <a:alphaModFix/>
          </a:blip>
          <a:stretch>
            <a:fillRect/>
          </a:stretch>
        </p:blipFill>
        <p:spPr>
          <a:xfrm>
            <a:off x="5076925" y="947117"/>
            <a:ext cx="3730099" cy="2238576"/>
          </a:xfrm>
          <a:prstGeom prst="rect">
            <a:avLst/>
          </a:prstGeom>
          <a:noFill/>
          <a:ln w="9525" cap="flat" cmpd="sng">
            <a:solidFill>
              <a:srgbClr val="B7B7B7"/>
            </a:solidFill>
            <a:prstDash val="solid"/>
            <a:round/>
            <a:headEnd type="none" w="sm" len="sm"/>
            <a:tailEnd type="none" w="sm" len="sm"/>
          </a:ln>
        </p:spPr>
      </p:pic>
      <p:sp>
        <p:nvSpPr>
          <p:cNvPr id="312" name="Google Shape;312;p37"/>
          <p:cNvSpPr txBox="1"/>
          <p:nvPr/>
        </p:nvSpPr>
        <p:spPr>
          <a:xfrm>
            <a:off x="4976375" y="3314493"/>
            <a:ext cx="3931200" cy="351000"/>
          </a:xfrm>
          <a:prstGeom prst="rect">
            <a:avLst/>
          </a:prstGeom>
          <a:noFill/>
          <a:ln>
            <a:noFill/>
          </a:ln>
        </p:spPr>
        <p:txBody>
          <a:bodyPr spcFirstLastPara="1" wrap="square" lIns="68575" tIns="34275" rIns="68575" bIns="34275" anchor="t" anchorCtr="0">
            <a:noAutofit/>
          </a:bodyPr>
          <a:lstStyle/>
          <a:p>
            <a:pPr marL="0" marR="0" lvl="0" indent="0" algn="ctr" defTabSz="914400" rtl="0" eaLnBrk="1" fontAlgn="auto" latinLnBrk="0" hangingPunct="1">
              <a:lnSpc>
                <a:spcPct val="115000"/>
              </a:lnSpc>
              <a:spcBef>
                <a:spcPts val="0"/>
              </a:spcBef>
              <a:spcAft>
                <a:spcPts val="700"/>
              </a:spcAft>
              <a:buClr>
                <a:srgbClr val="000000"/>
              </a:buClr>
              <a:buSzTx/>
              <a:buFont typeface="Arial"/>
              <a:buNone/>
              <a:tabLst/>
              <a:defRPr/>
            </a:pPr>
            <a:r>
              <a:rPr kumimoji="0" lang="en" sz="1300" b="0" i="1" u="sng" strike="noStrike" kern="0" cap="none" spc="0" normalizeH="0" baseline="0" noProof="0">
                <a:ln>
                  <a:noFill/>
                </a:ln>
                <a:solidFill>
                  <a:srgbClr val="07518C"/>
                </a:solidFill>
                <a:effectLst/>
                <a:uLnTx/>
                <a:uFillTx/>
                <a:latin typeface="Nunito Sans SemiBold"/>
                <a:ea typeface="Nunito Sans SemiBold"/>
                <a:cs typeface="Nunito Sans SemiBold"/>
                <a:sym typeface="Nunito Sans SemiBold"/>
                <a:hlinkClick r:id="rId5"/>
              </a:rPr>
              <a:t>https://www.openmicroscopy.org/bio-formats/</a:t>
            </a:r>
            <a:r>
              <a:rPr kumimoji="0" lang="en" sz="1300" b="0" i="1" u="none" strike="noStrike" kern="0" cap="none" spc="0" normalizeH="0" baseline="0" noProof="0">
                <a:ln>
                  <a:noFill/>
                </a:ln>
                <a:solidFill>
                  <a:srgbClr val="003660"/>
                </a:solidFill>
                <a:effectLst/>
                <a:uLnTx/>
                <a:uFillTx/>
                <a:latin typeface="Nunito Sans SemiBold"/>
                <a:ea typeface="Nunito Sans SemiBold"/>
                <a:cs typeface="Nunito Sans SemiBold"/>
                <a:sym typeface="Nunito Sans SemiBold"/>
              </a:rPr>
              <a:t> </a:t>
            </a:r>
            <a:endParaRPr kumimoji="0" sz="1300" b="0" i="1" u="none" strike="noStrike" kern="0" cap="none" spc="0" normalizeH="0" baseline="0" noProof="0">
              <a:ln>
                <a:noFill/>
              </a:ln>
              <a:solidFill>
                <a:srgbClr val="003660"/>
              </a:solidFill>
              <a:effectLst/>
              <a:uLnTx/>
              <a:uFillTx/>
              <a:latin typeface="Nunito Sans SemiBold"/>
              <a:ea typeface="Nunito Sans SemiBold"/>
              <a:cs typeface="Nunito Sans SemiBold"/>
              <a:sym typeface="Nunito Sans SemiBold"/>
            </a:endParaRPr>
          </a:p>
        </p:txBody>
      </p:sp>
      <p:sp>
        <p:nvSpPr>
          <p:cNvPr id="313" name="Google Shape;313;p37"/>
          <p:cNvSpPr txBox="1"/>
          <p:nvPr/>
        </p:nvSpPr>
        <p:spPr>
          <a:xfrm>
            <a:off x="1108950" y="3721557"/>
            <a:ext cx="6926100" cy="876900"/>
          </a:xfrm>
          <a:prstGeom prst="rect">
            <a:avLst/>
          </a:prstGeom>
          <a:no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 sz="1600" b="1" i="1" u="none" strike="noStrike" kern="0" cap="none" spc="0" normalizeH="0" baseline="0" noProof="0">
                <a:ln>
                  <a:noFill/>
                </a:ln>
                <a:solidFill>
                  <a:srgbClr val="04859B"/>
                </a:solidFill>
                <a:effectLst/>
                <a:uLnTx/>
                <a:uFillTx/>
                <a:latin typeface="Nunito Sans"/>
                <a:ea typeface="Nunito Sans"/>
                <a:cs typeface="Nunito Sans"/>
                <a:sym typeface="Nunito Sans"/>
              </a:rPr>
              <a:t>** Preserve the original proprietary file (for metadata integrity), and create an open, well-documneted version for publication and sharing.</a:t>
            </a:r>
            <a:endParaRPr kumimoji="0" sz="1600" b="1" i="1" u="none" strike="noStrike" kern="0" cap="none" spc="0" normalizeH="0" baseline="0" noProof="0">
              <a:ln>
                <a:noFill/>
              </a:ln>
              <a:solidFill>
                <a:srgbClr val="04859B"/>
              </a:solidFill>
              <a:effectLst/>
              <a:uLnTx/>
              <a:uFillTx/>
              <a:latin typeface="Nunito Sans"/>
              <a:ea typeface="Nunito Sans"/>
              <a:cs typeface="Nunito Sans"/>
              <a:sym typeface="Nunito Sans"/>
            </a:endParaRPr>
          </a:p>
        </p:txBody>
      </p:sp>
      <p:sp>
        <p:nvSpPr>
          <p:cNvPr id="314" name="Google Shape;314;p37"/>
          <p:cNvSpPr txBox="1"/>
          <p:nvPr/>
        </p:nvSpPr>
        <p:spPr>
          <a:xfrm>
            <a:off x="26175" y="4860100"/>
            <a:ext cx="7266900" cy="2517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 sz="1000" b="0" i="0" u="none" strike="noStrike" kern="0" cap="none" spc="0" normalizeH="0" baseline="0" noProof="0">
                <a:ln>
                  <a:noFill/>
                </a:ln>
                <a:solidFill>
                  <a:srgbClr val="003660"/>
                </a:solidFill>
                <a:effectLst/>
                <a:uLnTx/>
                <a:uFillTx/>
                <a:latin typeface="Nunito Sans"/>
                <a:ea typeface="Nunito Sans"/>
                <a:cs typeface="Nunito Sans"/>
                <a:sym typeface="Nunito Sans"/>
              </a:rPr>
              <a:t>Left screenshot from </a:t>
            </a:r>
            <a:r>
              <a:rPr kumimoji="0" lang="en" sz="1000" b="0" i="0" u="sng" strike="noStrike" kern="0" cap="none" spc="0" normalizeH="0" baseline="0" noProof="0">
                <a:ln>
                  <a:noFill/>
                </a:ln>
                <a:solidFill>
                  <a:srgbClr val="07518C"/>
                </a:solidFill>
                <a:effectLst/>
                <a:uLnTx/>
                <a:uFillTx/>
                <a:latin typeface="Nunito Sans"/>
                <a:ea typeface="Nunito Sans"/>
                <a:cs typeface="Nunito Sans"/>
                <a:sym typeface="Nunito Sans"/>
                <a:hlinkClick r:id="rId6">
                  <a:extLst>
                    <a:ext uri="{A12FA001-AC4F-418D-AE19-62706E023703}">
                      <ahyp:hlinkClr xmlns:ahyp="http://schemas.microsoft.com/office/drawing/2018/hyperlinkcolor" val="tx"/>
                    </a:ext>
                  </a:extLst>
                </a:hlinkClick>
              </a:rPr>
              <a:t>UCSB Data Literacy Series (Jul 2021)</a:t>
            </a:r>
            <a:endParaRPr kumimoji="0" sz="1000" b="0" i="0" u="none" strike="noStrike" kern="0" cap="none" spc="0" normalizeH="0" baseline="0" noProof="0">
              <a:ln>
                <a:noFill/>
              </a:ln>
              <a:solidFill>
                <a:srgbClr val="003660"/>
              </a:solidFill>
              <a:effectLst/>
              <a:uLnTx/>
              <a:uFillTx/>
              <a:latin typeface="Nunito Sans"/>
              <a:ea typeface="Nunito Sans"/>
              <a:cs typeface="Nunito Sans"/>
              <a:sym typeface="Nuni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1"/>
          <p:cNvSpPr txBox="1">
            <a:spLocks noGrp="1"/>
          </p:cNvSpPr>
          <p:nvPr>
            <p:ph type="title"/>
          </p:nvPr>
        </p:nvSpPr>
        <p:spPr>
          <a:xfrm>
            <a:off x="242450" y="242900"/>
            <a:ext cx="8631900" cy="4458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a:t>Dryad </a:t>
            </a:r>
            <a:r>
              <a:rPr lang="en" sz="2300"/>
              <a:t>– </a:t>
            </a:r>
            <a:r>
              <a:rPr lang="en" sz="2400"/>
              <a:t>a data repository solution supported by the UC</a:t>
            </a:r>
            <a:endParaRPr sz="2400"/>
          </a:p>
        </p:txBody>
      </p:sp>
      <p:pic>
        <p:nvPicPr>
          <p:cNvPr id="358" name="Google Shape;358;p41" title="Screenshot 2026-04-22 at 2.06.14 PM.png"/>
          <p:cNvPicPr preferRelativeResize="0"/>
          <p:nvPr/>
        </p:nvPicPr>
        <p:blipFill>
          <a:blip r:embed="rId3">
            <a:alphaModFix/>
          </a:blip>
          <a:stretch>
            <a:fillRect/>
          </a:stretch>
        </p:blipFill>
        <p:spPr>
          <a:xfrm>
            <a:off x="463950" y="803300"/>
            <a:ext cx="4108049" cy="3941374"/>
          </a:xfrm>
          <a:prstGeom prst="rect">
            <a:avLst/>
          </a:prstGeom>
          <a:noFill/>
          <a:ln w="9525" cap="flat" cmpd="sng">
            <a:solidFill>
              <a:srgbClr val="888888"/>
            </a:solidFill>
            <a:prstDash val="solid"/>
            <a:round/>
            <a:headEnd type="none" w="sm" len="sm"/>
            <a:tailEnd type="none" w="sm" len="sm"/>
          </a:ln>
        </p:spPr>
      </p:pic>
      <p:pic>
        <p:nvPicPr>
          <p:cNvPr id="359" name="Google Shape;359;p41" title="Screenshot 2025-04-27 at 8.44.12 AM.png"/>
          <p:cNvPicPr preferRelativeResize="0"/>
          <p:nvPr/>
        </p:nvPicPr>
        <p:blipFill>
          <a:blip r:embed="rId4">
            <a:alphaModFix/>
          </a:blip>
          <a:stretch>
            <a:fillRect/>
          </a:stretch>
        </p:blipFill>
        <p:spPr>
          <a:xfrm>
            <a:off x="5555020" y="831400"/>
            <a:ext cx="2889961" cy="3840480"/>
          </a:xfrm>
          <a:prstGeom prst="rect">
            <a:avLst/>
          </a:prstGeom>
          <a:noFill/>
          <a:ln w="9525" cap="flat" cmpd="sng">
            <a:solidFill>
              <a:srgbClr val="888888"/>
            </a:solidFill>
            <a:prstDash val="solid"/>
            <a:round/>
            <a:headEnd type="none" w="sm" len="sm"/>
            <a:tailEnd type="none" w="sm" len="sm"/>
          </a:ln>
        </p:spPr>
      </p:pic>
      <p:sp>
        <p:nvSpPr>
          <p:cNvPr id="360" name="Google Shape;360;p41"/>
          <p:cNvSpPr/>
          <p:nvPr/>
        </p:nvSpPr>
        <p:spPr>
          <a:xfrm>
            <a:off x="5528800" y="796175"/>
            <a:ext cx="2942400" cy="3898200"/>
          </a:xfrm>
          <a:prstGeom prst="rect">
            <a:avLst/>
          </a:prstGeom>
          <a:solidFill>
            <a:srgbClr val="FFFFFF">
              <a:alpha val="64560"/>
            </a:srgb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361" name="Google Shape;361;p41" title="Screenshot 2025-04-27 at 8.45.57 AM.png"/>
          <p:cNvPicPr preferRelativeResize="0"/>
          <p:nvPr/>
        </p:nvPicPr>
        <p:blipFill>
          <a:blip r:embed="rId5">
            <a:alphaModFix/>
          </a:blip>
          <a:stretch>
            <a:fillRect/>
          </a:stretch>
        </p:blipFill>
        <p:spPr>
          <a:xfrm>
            <a:off x="4572000" y="3024450"/>
            <a:ext cx="4047624" cy="1742100"/>
          </a:xfrm>
          <a:prstGeom prst="rect">
            <a:avLst/>
          </a:prstGeom>
          <a:noFill/>
          <a:ln w="9525" cap="flat" cmpd="sng">
            <a:solidFill>
              <a:srgbClr val="888888"/>
            </a:solidFill>
            <a:prstDash val="solid"/>
            <a:round/>
            <a:headEnd type="none" w="sm" len="sm"/>
            <a:tailEnd type="none" w="sm" len="sm"/>
          </a:ln>
        </p:spPr>
      </p:pic>
      <p:grpSp>
        <p:nvGrpSpPr>
          <p:cNvPr id="362" name="Google Shape;362;p41"/>
          <p:cNvGrpSpPr/>
          <p:nvPr/>
        </p:nvGrpSpPr>
        <p:grpSpPr>
          <a:xfrm>
            <a:off x="1369249" y="2116585"/>
            <a:ext cx="5775796" cy="1498591"/>
            <a:chOff x="1545825" y="2256525"/>
            <a:chExt cx="5600500" cy="1358650"/>
          </a:xfrm>
        </p:grpSpPr>
        <p:sp>
          <p:nvSpPr>
            <p:cNvPr id="363" name="Google Shape;363;p41"/>
            <p:cNvSpPr/>
            <p:nvPr/>
          </p:nvSpPr>
          <p:spPr>
            <a:xfrm>
              <a:off x="4667125" y="3447175"/>
              <a:ext cx="2479200" cy="168000"/>
            </a:xfrm>
            <a:prstGeom prst="rect">
              <a:avLst/>
            </a:prstGeom>
            <a:noFill/>
            <a:ln w="31525" cap="flat" cmpd="sng">
              <a:solidFill>
                <a:schemeClr val="accent3"/>
              </a:solidFill>
              <a:prstDash val="solid"/>
              <a:round/>
              <a:headEnd type="none" w="sm" len="sm"/>
              <a:tailEnd type="none" w="sm" len="sm"/>
            </a:ln>
          </p:spPr>
          <p:txBody>
            <a:bodyPr spcFirstLastPara="1" wrap="square" lIns="100825" tIns="100825" rIns="100825" bIns="1008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544"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41"/>
            <p:cNvSpPr/>
            <p:nvPr/>
          </p:nvSpPr>
          <p:spPr>
            <a:xfrm>
              <a:off x="1545825" y="2256525"/>
              <a:ext cx="1067700" cy="121800"/>
            </a:xfrm>
            <a:prstGeom prst="rect">
              <a:avLst/>
            </a:prstGeom>
            <a:noFill/>
            <a:ln w="31525" cap="flat" cmpd="sng">
              <a:solidFill>
                <a:schemeClr val="accent3"/>
              </a:solidFill>
              <a:prstDash val="solid"/>
              <a:round/>
              <a:headEnd type="none" w="sm" len="sm"/>
              <a:tailEnd type="none" w="sm" len="sm"/>
            </a:ln>
          </p:spPr>
          <p:txBody>
            <a:bodyPr spcFirstLastPara="1" wrap="square" lIns="100825" tIns="100825" rIns="100825" bIns="1008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544" b="0" i="0" u="none" strike="noStrike" kern="0" cap="none" spc="0" normalizeH="0" baseline="0" noProof="0">
                <a:ln>
                  <a:noFill/>
                </a:ln>
                <a:solidFill>
                  <a:srgbClr val="000000"/>
                </a:solidFill>
                <a:effectLst/>
                <a:uLnTx/>
                <a:uFillTx/>
                <a:latin typeface="Arial"/>
                <a:cs typeface="Arial"/>
                <a:sym typeface="Arial"/>
              </a:endParaRPr>
            </a:p>
          </p:txBody>
        </p:sp>
        <p:cxnSp>
          <p:nvCxnSpPr>
            <p:cNvPr id="365" name="Google Shape;365;p41"/>
            <p:cNvCxnSpPr>
              <a:stCxn id="364" idx="3"/>
              <a:endCxn id="363" idx="1"/>
            </p:cNvCxnSpPr>
            <p:nvPr/>
          </p:nvCxnSpPr>
          <p:spPr>
            <a:xfrm>
              <a:off x="2613525" y="2317425"/>
              <a:ext cx="2053500" cy="1213800"/>
            </a:xfrm>
            <a:prstGeom prst="curvedConnector3">
              <a:avLst>
                <a:gd name="adj1" fmla="val 50002"/>
              </a:avLst>
            </a:prstGeom>
            <a:noFill/>
            <a:ln w="31525" cap="flat" cmpd="sng">
              <a:solidFill>
                <a:schemeClr val="accent3"/>
              </a:solidFill>
              <a:prstDash val="solid"/>
              <a:round/>
              <a:headEnd type="none" w="med" len="med"/>
              <a:tailEnd type="none" w="med" len="med"/>
            </a:ln>
          </p:spPr>
        </p:cxnSp>
      </p:grpSp>
      <p:sp>
        <p:nvSpPr>
          <p:cNvPr id="366" name="Google Shape;366;p41"/>
          <p:cNvSpPr/>
          <p:nvPr/>
        </p:nvSpPr>
        <p:spPr>
          <a:xfrm>
            <a:off x="3488931" y="1634494"/>
            <a:ext cx="822900" cy="137100"/>
          </a:xfrm>
          <a:prstGeom prst="roundRect">
            <a:avLst>
              <a:gd name="adj" fmla="val 31601"/>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7" name="Google Shape;367;p41"/>
          <p:cNvSpPr txBox="1"/>
          <p:nvPr/>
        </p:nvSpPr>
        <p:spPr>
          <a:xfrm>
            <a:off x="39000" y="4859275"/>
            <a:ext cx="3657600" cy="2484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rPr>
              <a:t>See </a:t>
            </a:r>
            <a:r>
              <a:rPr kumimoji="0" lang="en" sz="900" b="0" i="0" u="sng" strike="noStrike" kern="0" cap="none" spc="0" normalizeH="0" baseline="0" noProof="0">
                <a:ln>
                  <a:noFill/>
                </a:ln>
                <a:solidFill>
                  <a:srgbClr val="07518C"/>
                </a:solidFill>
                <a:effectLst/>
                <a:uLnTx/>
                <a:uFillTx/>
                <a:latin typeface="Century Gothic"/>
                <a:ea typeface="Century Gothic"/>
                <a:cs typeface="Century Gothic"/>
                <a:sym typeface="Century Gothic"/>
                <a:hlinkClick r:id="rId6"/>
              </a:rPr>
              <a:t>Data Literacy Series n.4/2022</a:t>
            </a:r>
            <a:r>
              <a:rPr kumimoji="0" lang="en"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rPr>
              <a:t> for more info re Dryad </a:t>
            </a:r>
            <a:endParaRPr kumimoji="0"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6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362"/>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3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122"/>
          <p:cNvSpPr txBox="1"/>
          <p:nvPr/>
        </p:nvSpPr>
        <p:spPr>
          <a:xfrm>
            <a:off x="0" y="183334"/>
            <a:ext cx="9144000" cy="4671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720"/>
              </a:spcBef>
              <a:spcAft>
                <a:spcPts val="0"/>
              </a:spcAft>
              <a:buClr>
                <a:srgbClr val="000000"/>
              </a:buClr>
              <a:buSzTx/>
              <a:buFont typeface="Arial"/>
              <a:buNone/>
              <a:tabLst/>
              <a:defRPr/>
            </a:pPr>
            <a:endParaRPr kumimoji="0" sz="2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720"/>
              </a:spcBef>
              <a:spcAft>
                <a:spcPts val="0"/>
              </a:spcAft>
              <a:buClr>
                <a:srgbClr val="000000"/>
              </a:buClr>
              <a:buSzTx/>
              <a:buFont typeface="Arial"/>
              <a:buNone/>
              <a:tabLst/>
              <a:defRPr/>
            </a:pPr>
            <a:r>
              <a:rPr kumimoji="0" lang="en" sz="28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Contact us:</a:t>
            </a:r>
            <a:endParaRPr kumimoji="0" sz="28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720"/>
              </a:spcBef>
              <a:spcAft>
                <a:spcPts val="0"/>
              </a:spcAft>
              <a:buClr>
                <a:srgbClr val="000000"/>
              </a:buClr>
              <a:buSzTx/>
              <a:buFont typeface="Arial"/>
              <a:buNone/>
              <a:tabLst/>
              <a:defRPr/>
            </a:pPr>
            <a:r>
              <a:rPr kumimoji="0" lang="en" sz="2400" b="0" i="0" u="none" strike="noStrike" kern="0" cap="none" spc="0" normalizeH="0" baseline="0" noProof="0" dirty="0">
                <a:ln>
                  <a:noFill/>
                </a:ln>
                <a:solidFill>
                  <a:srgbClr val="000000"/>
                </a:solidFill>
                <a:effectLst/>
                <a:uLnTx/>
                <a:uFill>
                  <a:noFill/>
                </a:uFill>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rds@library.ucsb.edu</a:t>
            </a:r>
            <a:endParaRPr kumimoji="0" sz="24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720"/>
              </a:spcBef>
              <a:spcAft>
                <a:spcPts val="0"/>
              </a:spcAft>
              <a:buClr>
                <a:srgbClr val="000000"/>
              </a:buClr>
              <a:buSzTx/>
              <a:buFont typeface="Arial"/>
              <a:buNone/>
              <a:tabLst/>
              <a:defRPr/>
            </a:pPr>
            <a:endParaRPr kumimoji="0" sz="6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720"/>
              </a:spcBef>
              <a:spcAft>
                <a:spcPts val="0"/>
              </a:spcAft>
              <a:buClr>
                <a:srgbClr val="000000"/>
              </a:buClr>
              <a:buSzTx/>
              <a:buFont typeface="Arial"/>
              <a:buNone/>
              <a:tabLst/>
              <a:defRPr/>
            </a:pPr>
            <a:endParaRPr kumimoji="0" sz="6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720"/>
              </a:spcBef>
              <a:spcAft>
                <a:spcPts val="0"/>
              </a:spcAft>
              <a:buClr>
                <a:srgbClr val="000000"/>
              </a:buClr>
              <a:buSzPts val="1100"/>
              <a:buFont typeface="Arial"/>
              <a:buNone/>
              <a:tabLst/>
              <a:defRPr/>
            </a:pPr>
            <a:r>
              <a:rPr kumimoji="0" lang="en" sz="28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Group Project Data Management Website</a:t>
            </a:r>
            <a:endParaRPr kumimoji="0" sz="28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720"/>
              </a:spcBef>
              <a:spcAft>
                <a:spcPts val="0"/>
              </a:spcAft>
              <a:buClr>
                <a:srgbClr val="000000"/>
              </a:buClr>
              <a:buSzPts val="1100"/>
              <a:buFont typeface="Arial"/>
              <a:buNone/>
              <a:tabLst/>
              <a:defRPr/>
            </a:pPr>
            <a:r>
              <a:rPr kumimoji="0" lang="en" sz="2400" b="0" i="0" u="none" strike="noStrike" kern="0" cap="none" spc="0" normalizeH="0" baseline="0" noProof="0" dirty="0">
                <a:ln>
                  <a:noFill/>
                </a:ln>
                <a:solidFill>
                  <a:srgbClr val="000000"/>
                </a:solidFill>
                <a:effectLst/>
                <a:uLnTx/>
                <a:uFill>
                  <a:noFill/>
                </a:u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https://ucsb-library-research-data-services.github.io/project-data-management/</a:t>
            </a:r>
            <a:r>
              <a:rPr kumimoji="0" lang="en" sz="24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   </a:t>
            </a:r>
            <a:endParaRPr kumimoji="0" sz="24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ctr" defTabSz="914400" rtl="0" eaLnBrk="1" fontAlgn="auto" latinLnBrk="0" hangingPunct="1">
              <a:lnSpc>
                <a:spcPct val="100000"/>
              </a:lnSpc>
              <a:spcBef>
                <a:spcPts val="72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943" name="Google Shape;943;p122"/>
          <p:cNvPicPr preferRelativeResize="0"/>
          <p:nvPr/>
        </p:nvPicPr>
        <p:blipFill>
          <a:blip r:embed="rId5">
            <a:alphaModFix/>
          </a:blip>
          <a:stretch>
            <a:fillRect/>
          </a:stretch>
        </p:blipFill>
        <p:spPr>
          <a:xfrm>
            <a:off x="152400" y="0"/>
            <a:ext cx="2388775" cy="12560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Clr>
                <a:schemeClr val="dk1"/>
              </a:buClr>
              <a:buSzPct val="30556"/>
              <a:buFont typeface="Arial"/>
              <a:buNone/>
            </a:pPr>
            <a:r>
              <a:rPr lang="en" dirty="0"/>
              <a:t>What is being an </a:t>
            </a:r>
            <a:endParaRPr dirty="0"/>
          </a:p>
          <a:p>
            <a:pPr marL="0" lvl="0" indent="0" algn="ctr" rtl="0">
              <a:spcBef>
                <a:spcPts val="0"/>
              </a:spcBef>
              <a:spcAft>
                <a:spcPts val="0"/>
              </a:spcAft>
              <a:buNone/>
            </a:pPr>
            <a:r>
              <a:rPr lang="en" dirty="0"/>
              <a:t>(Environmental) Data Scientist ?</a:t>
            </a:r>
            <a:endParaRPr dirty="0"/>
          </a:p>
          <a:p>
            <a:pPr marL="0" lvl="0" indent="0" algn="ctr" rtl="0">
              <a:spcBef>
                <a:spcPts val="0"/>
              </a:spcBef>
              <a:spcAft>
                <a:spcPts val="0"/>
              </a:spcAft>
              <a:buNone/>
            </a:pPr>
            <a:endParaRPr dirty="0"/>
          </a:p>
        </p:txBody>
      </p:sp>
      <p:pic>
        <p:nvPicPr>
          <p:cNvPr id="82" name="Google Shape;82;p16"/>
          <p:cNvPicPr preferRelativeResize="0"/>
          <p:nvPr/>
        </p:nvPicPr>
        <p:blipFill>
          <a:blip r:embed="rId3">
            <a:alphaModFix/>
          </a:blip>
          <a:stretch>
            <a:fillRect/>
          </a:stretch>
        </p:blipFill>
        <p:spPr>
          <a:xfrm>
            <a:off x="3495100" y="3051575"/>
            <a:ext cx="2477280" cy="1846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7"/>
          <p:cNvSpPr/>
          <p:nvPr/>
        </p:nvSpPr>
        <p:spPr>
          <a:xfrm>
            <a:off x="2896500" y="597800"/>
            <a:ext cx="3351000" cy="1254600"/>
          </a:xfrm>
          <a:prstGeom prst="roundRect">
            <a:avLst>
              <a:gd name="adj" fmla="val 16667"/>
            </a:avLst>
          </a:prstGeom>
          <a:solidFill>
            <a:srgbClr val="D9EAD3"/>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400">
                <a:solidFill>
                  <a:schemeClr val="dk1"/>
                </a:solidFill>
              </a:rPr>
              <a:t>It is mostly a</a:t>
            </a:r>
            <a:r>
              <a:rPr lang="en" sz="2400" b="1">
                <a:solidFill>
                  <a:schemeClr val="dk1"/>
                </a:solidFill>
              </a:rPr>
              <a:t> </a:t>
            </a:r>
            <a:br>
              <a:rPr lang="en" sz="2400" b="1">
                <a:solidFill>
                  <a:schemeClr val="dk1"/>
                </a:solidFill>
              </a:rPr>
            </a:br>
            <a:r>
              <a:rPr lang="en" sz="2400" b="1">
                <a:solidFill>
                  <a:schemeClr val="dk1"/>
                </a:solidFill>
              </a:rPr>
              <a:t>State of mind</a:t>
            </a:r>
            <a:endParaRPr sz="2400" b="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p:nvPr/>
        </p:nvSpPr>
        <p:spPr>
          <a:xfrm>
            <a:off x="2896500" y="597800"/>
            <a:ext cx="3351000" cy="1254600"/>
          </a:xfrm>
          <a:prstGeom prst="roundRect">
            <a:avLst>
              <a:gd name="adj" fmla="val 16667"/>
            </a:avLst>
          </a:prstGeom>
          <a:solidFill>
            <a:srgbClr val="D9EAD3"/>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rPr>
              <a:t>It is mostly a</a:t>
            </a:r>
            <a:r>
              <a:rPr lang="en" sz="2400" b="1">
                <a:solidFill>
                  <a:schemeClr val="dk1"/>
                </a:solidFill>
              </a:rPr>
              <a:t> </a:t>
            </a:r>
            <a:br>
              <a:rPr lang="en" sz="2400" b="1">
                <a:solidFill>
                  <a:schemeClr val="dk1"/>
                </a:solidFill>
              </a:rPr>
            </a:br>
            <a:r>
              <a:rPr lang="en" sz="2400" b="1">
                <a:solidFill>
                  <a:schemeClr val="dk1"/>
                </a:solidFill>
              </a:rPr>
              <a:t>State of mind</a:t>
            </a:r>
            <a:endParaRPr sz="2400" b="1"/>
          </a:p>
        </p:txBody>
      </p:sp>
      <p:sp>
        <p:nvSpPr>
          <p:cNvPr id="97" name="Google Shape;97;p18"/>
          <p:cNvSpPr/>
          <p:nvPr/>
        </p:nvSpPr>
        <p:spPr>
          <a:xfrm>
            <a:off x="2820300" y="2004375"/>
            <a:ext cx="1675500" cy="2803800"/>
          </a:xfrm>
          <a:prstGeom prst="roundRect">
            <a:avLst>
              <a:gd name="adj" fmla="val 16667"/>
            </a:avLst>
          </a:prstGeom>
          <a:solidFill>
            <a:srgbClr val="D9D2E9"/>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rPr>
              <a:t>Know- ledge</a:t>
            </a:r>
            <a:endParaRPr/>
          </a:p>
        </p:txBody>
      </p:sp>
      <p:sp>
        <p:nvSpPr>
          <p:cNvPr id="98" name="Google Shape;98;p18"/>
          <p:cNvSpPr/>
          <p:nvPr/>
        </p:nvSpPr>
        <p:spPr>
          <a:xfrm>
            <a:off x="4648200" y="2004375"/>
            <a:ext cx="1675500" cy="2803800"/>
          </a:xfrm>
          <a:prstGeom prst="roundRect">
            <a:avLst>
              <a:gd name="adj" fmla="val 16667"/>
            </a:avLst>
          </a:prstGeom>
          <a:solidFill>
            <a:srgbClr val="F4CCCC"/>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rPr>
              <a:t>Skills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p:nvPr/>
        </p:nvSpPr>
        <p:spPr>
          <a:xfrm>
            <a:off x="2896500" y="597800"/>
            <a:ext cx="3351000" cy="1254600"/>
          </a:xfrm>
          <a:prstGeom prst="roundRect">
            <a:avLst>
              <a:gd name="adj" fmla="val 16667"/>
            </a:avLst>
          </a:prstGeom>
          <a:solidFill>
            <a:srgbClr val="D9EAD3"/>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rPr>
              <a:t>It is mostly a</a:t>
            </a:r>
            <a:r>
              <a:rPr lang="en" sz="2400" b="1">
                <a:solidFill>
                  <a:schemeClr val="dk1"/>
                </a:solidFill>
              </a:rPr>
              <a:t> </a:t>
            </a:r>
            <a:br>
              <a:rPr lang="en" sz="2400" b="1">
                <a:solidFill>
                  <a:schemeClr val="dk1"/>
                </a:solidFill>
              </a:rPr>
            </a:br>
            <a:r>
              <a:rPr lang="en" sz="2400" b="1">
                <a:solidFill>
                  <a:schemeClr val="dk1"/>
                </a:solidFill>
              </a:rPr>
              <a:t>State of mind</a:t>
            </a:r>
            <a:endParaRPr sz="2400" b="1"/>
          </a:p>
        </p:txBody>
      </p:sp>
      <p:sp>
        <p:nvSpPr>
          <p:cNvPr id="106" name="Google Shape;106;p19"/>
          <p:cNvSpPr/>
          <p:nvPr/>
        </p:nvSpPr>
        <p:spPr>
          <a:xfrm>
            <a:off x="2820300" y="2004375"/>
            <a:ext cx="1675500" cy="2803800"/>
          </a:xfrm>
          <a:prstGeom prst="roundRect">
            <a:avLst>
              <a:gd name="adj" fmla="val 16667"/>
            </a:avLst>
          </a:prstGeom>
          <a:solidFill>
            <a:srgbClr val="D9D2E9"/>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rPr>
              <a:t>Know- ledge</a:t>
            </a:r>
            <a:endParaRPr/>
          </a:p>
        </p:txBody>
      </p:sp>
      <p:sp>
        <p:nvSpPr>
          <p:cNvPr id="107" name="Google Shape;107;p19"/>
          <p:cNvSpPr/>
          <p:nvPr/>
        </p:nvSpPr>
        <p:spPr>
          <a:xfrm>
            <a:off x="4648200" y="2004375"/>
            <a:ext cx="1675500" cy="2803800"/>
          </a:xfrm>
          <a:prstGeom prst="roundRect">
            <a:avLst>
              <a:gd name="adj" fmla="val 16667"/>
            </a:avLst>
          </a:prstGeom>
          <a:solidFill>
            <a:srgbClr val="F4CCCC"/>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chemeClr val="dk1"/>
                </a:solidFill>
              </a:rPr>
              <a:t>Skills</a:t>
            </a:r>
            <a:endParaRPr/>
          </a:p>
        </p:txBody>
      </p:sp>
      <p:sp>
        <p:nvSpPr>
          <p:cNvPr id="108" name="Google Shape;108;p19"/>
          <p:cNvSpPr txBox="1"/>
          <p:nvPr/>
        </p:nvSpPr>
        <p:spPr>
          <a:xfrm>
            <a:off x="382650" y="2944575"/>
            <a:ext cx="21441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351C75"/>
                </a:solidFill>
              </a:rPr>
              <a:t>Knowledge </a:t>
            </a:r>
            <a:br>
              <a:rPr lang="en" sz="2400">
                <a:solidFill>
                  <a:srgbClr val="351C75"/>
                </a:solidFill>
              </a:rPr>
            </a:br>
            <a:r>
              <a:rPr lang="en" sz="2400">
                <a:solidFill>
                  <a:srgbClr val="351C75"/>
                </a:solidFill>
              </a:rPr>
              <a:t>is resilient</a:t>
            </a:r>
            <a:endParaRPr sz="2400">
              <a:solidFill>
                <a:srgbClr val="351C75"/>
              </a:solidFill>
            </a:endParaRPr>
          </a:p>
        </p:txBody>
      </p:sp>
      <p:sp>
        <p:nvSpPr>
          <p:cNvPr id="109" name="Google Shape;109;p19"/>
          <p:cNvSpPr txBox="1"/>
          <p:nvPr/>
        </p:nvSpPr>
        <p:spPr>
          <a:xfrm>
            <a:off x="6370750" y="2944575"/>
            <a:ext cx="21441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660000"/>
                </a:solidFill>
              </a:rPr>
              <a:t>Skills are dynamic</a:t>
            </a:r>
            <a:endParaRPr sz="2400">
              <a:solidFill>
                <a:srgbClr val="66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4"/>
          <p:cNvSpPr txBox="1">
            <a:spLocks noGrp="1"/>
          </p:cNvSpPr>
          <p:nvPr>
            <p:ph type="title"/>
          </p:nvPr>
        </p:nvSpPr>
        <p:spPr>
          <a:xfrm>
            <a:off x="242453" y="242906"/>
            <a:ext cx="8354400" cy="4458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a:t>Reflection exercise</a:t>
            </a:r>
            <a:endParaRPr/>
          </a:p>
        </p:txBody>
      </p:sp>
      <p:sp>
        <p:nvSpPr>
          <p:cNvPr id="391" name="Google Shape;391;p44"/>
          <p:cNvSpPr txBox="1">
            <a:spLocks noGrp="1"/>
          </p:cNvSpPr>
          <p:nvPr>
            <p:ph type="body" idx="1"/>
          </p:nvPr>
        </p:nvSpPr>
        <p:spPr>
          <a:xfrm>
            <a:off x="531050" y="1023175"/>
            <a:ext cx="5371500" cy="2950500"/>
          </a:xfrm>
          <a:prstGeom prst="rect">
            <a:avLst/>
          </a:prstGeom>
          <a:noFill/>
          <a:ln>
            <a:noFill/>
          </a:ln>
        </p:spPr>
        <p:txBody>
          <a:bodyPr spcFirstLastPara="1" wrap="square" lIns="91425" tIns="91425" rIns="91425" bIns="91425" anchor="t" anchorCtr="0">
            <a:noAutofit/>
          </a:bodyPr>
          <a:lstStyle/>
          <a:p>
            <a:pPr marL="457200" lvl="0" indent="-342900" algn="l" rtl="0">
              <a:lnSpc>
                <a:spcPct val="150000"/>
              </a:lnSpc>
              <a:spcBef>
                <a:spcPts val="0"/>
              </a:spcBef>
              <a:spcAft>
                <a:spcPts val="2500"/>
              </a:spcAft>
              <a:buClr>
                <a:srgbClr val="04859B"/>
              </a:buClr>
              <a:buSzPts val="1800"/>
              <a:buFont typeface="Century Gothic"/>
              <a:buChar char="●"/>
            </a:pPr>
            <a:r>
              <a:rPr lang="en" sz="1800" dirty="0">
                <a:latin typeface="Century Gothic"/>
                <a:ea typeface="Century Gothic"/>
                <a:cs typeface="Century Gothic"/>
                <a:sym typeface="Century Gothic"/>
              </a:rPr>
              <a:t>What are 1 or 2 things you might want to consider changing or implementing while finalizing your data preservation?</a:t>
            </a:r>
            <a:endParaRPr sz="1800" dirty="0">
              <a:latin typeface="Century Gothic"/>
              <a:ea typeface="Century Gothic"/>
              <a:cs typeface="Century Gothic"/>
              <a:sym typeface="Century Gothic"/>
            </a:endParaRPr>
          </a:p>
        </p:txBody>
      </p:sp>
      <p:pic>
        <p:nvPicPr>
          <p:cNvPr id="392" name="Google Shape;392;p44"/>
          <p:cNvPicPr preferRelativeResize="0"/>
          <p:nvPr/>
        </p:nvPicPr>
        <p:blipFill>
          <a:blip r:embed="rId3">
            <a:alphaModFix/>
          </a:blip>
          <a:stretch>
            <a:fillRect/>
          </a:stretch>
        </p:blipFill>
        <p:spPr>
          <a:xfrm>
            <a:off x="6316700" y="1036927"/>
            <a:ext cx="2534600" cy="2534600"/>
          </a:xfrm>
          <a:prstGeom prst="rect">
            <a:avLst/>
          </a:prstGeom>
          <a:noFill/>
          <a:ln>
            <a:noFill/>
          </a:ln>
        </p:spPr>
      </p:pic>
      <p:pic>
        <p:nvPicPr>
          <p:cNvPr id="393" name="Google Shape;393;p44" descr="This 4-minute countdown timer is made for professional use and has some minimal sound effects in the last 5 seconds." title="4 MINUTE TIMER - COUNTDOWN TIMER (MINIMAL)">
            <a:hlinkClick r:id="rId4"/>
          </p:cNvPr>
          <p:cNvPicPr preferRelativeResize="0"/>
          <p:nvPr/>
        </p:nvPicPr>
        <p:blipFill>
          <a:blip r:embed="rId5">
            <a:alphaModFix/>
          </a:blip>
          <a:stretch>
            <a:fillRect/>
          </a:stretch>
        </p:blipFill>
        <p:spPr>
          <a:xfrm>
            <a:off x="139725" y="3865575"/>
            <a:ext cx="2102925" cy="1182900"/>
          </a:xfrm>
          <a:prstGeom prst="rect">
            <a:avLst/>
          </a:prstGeom>
          <a:noFill/>
          <a:ln w="9525" cap="flat" cmpd="sng">
            <a:solidFill>
              <a:srgbClr val="888888"/>
            </a:solidFill>
            <a:prstDash val="solid"/>
            <a:round/>
            <a:headEnd type="none" w="sm" len="sm"/>
            <a:tailEnd type="none" w="sm" len="sm"/>
          </a:ln>
        </p:spPr>
      </p:pic>
      <p:sp>
        <p:nvSpPr>
          <p:cNvPr id="394" name="Google Shape;394;p44"/>
          <p:cNvSpPr txBox="1"/>
          <p:nvPr/>
        </p:nvSpPr>
        <p:spPr>
          <a:xfrm>
            <a:off x="2242648" y="4811180"/>
            <a:ext cx="1397700" cy="2373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rPr>
              <a:t>Image from </a:t>
            </a:r>
            <a:r>
              <a:rPr kumimoji="0" lang="en" sz="900" b="0" i="0" u="sng" strike="noStrike" kern="0" cap="none" spc="0" normalizeH="0" baseline="0" noProof="0">
                <a:ln>
                  <a:noFill/>
                </a:ln>
                <a:solidFill>
                  <a:srgbClr val="004B83"/>
                </a:solidFill>
                <a:effectLst/>
                <a:uLnTx/>
                <a:uFillTx/>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Flaticon</a:t>
            </a:r>
            <a:endParaRPr kumimoji="0" sz="900" b="0" i="0" u="none" strike="noStrike" kern="0" cap="none" spc="0" normalizeH="0" baseline="0" noProof="0">
              <a:ln>
                <a:noFill/>
              </a:ln>
              <a:solidFill>
                <a:srgbClr val="004B83"/>
              </a:solidFill>
              <a:effectLst/>
              <a:uLnTx/>
              <a:uFillTx/>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 Santa Barbara Theme">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UC Santa Barbara Theme">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UCSB Library">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1693</Words>
  <Application>Microsoft Macintosh PowerPoint</Application>
  <PresentationFormat>On-screen Show (16:9)</PresentationFormat>
  <Paragraphs>210</Paragraphs>
  <Slides>25</Slides>
  <Notes>25</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25</vt:i4>
      </vt:variant>
    </vt:vector>
  </HeadingPairs>
  <TitlesOfParts>
    <vt:vector size="41" baseType="lpstr">
      <vt:lpstr>Nunito Sans</vt:lpstr>
      <vt:lpstr>Advent Pro SemiBold</vt:lpstr>
      <vt:lpstr>Lobster</vt:lpstr>
      <vt:lpstr>Nunito Sans SemiBold</vt:lpstr>
      <vt:lpstr>Calibri</vt:lpstr>
      <vt:lpstr>Arial</vt:lpstr>
      <vt:lpstr>Livvic Light</vt:lpstr>
      <vt:lpstr>Fira Sans Extra Condensed Medium</vt:lpstr>
      <vt:lpstr>Nunito Light</vt:lpstr>
      <vt:lpstr>Fira Sans Condensed Medium</vt:lpstr>
      <vt:lpstr>Century Gothic</vt:lpstr>
      <vt:lpstr>Avenir</vt:lpstr>
      <vt:lpstr>Simple Light</vt:lpstr>
      <vt:lpstr>UC Santa Barbara Theme</vt:lpstr>
      <vt:lpstr>1_UC Santa Barbara Theme</vt:lpstr>
      <vt:lpstr>UCSB Library</vt:lpstr>
      <vt:lpstr>Data Publication</vt:lpstr>
      <vt:lpstr>PowerPoint Presentation</vt:lpstr>
      <vt:lpstr>PowerPoint Presentation</vt:lpstr>
      <vt:lpstr>For Science</vt:lpstr>
      <vt:lpstr>PowerPoint Presentation</vt:lpstr>
      <vt:lpstr>Data Sharing/Publication</vt:lpstr>
      <vt:lpstr>PowerPoint Presentation</vt:lpstr>
      <vt:lpstr>Data repositories</vt:lpstr>
      <vt:lpstr>PowerPoint Presentation</vt:lpstr>
      <vt:lpstr>Consider a Data Paper </vt:lpstr>
      <vt:lpstr>PowerPoint Presentation</vt:lpstr>
      <vt:lpstr>PowerPoint Presentation</vt:lpstr>
      <vt:lpstr>PowerPoint Presentation</vt:lpstr>
      <vt:lpstr>PowerPoint Presentation</vt:lpstr>
      <vt:lpstr>PowerPoint Presentation</vt:lpstr>
      <vt:lpstr>Data dictionary</vt:lpstr>
      <vt:lpstr>Documentation formats</vt:lpstr>
      <vt:lpstr>Open file format</vt:lpstr>
      <vt:lpstr>Dryad – a data repository solution supported by the UC</vt:lpstr>
      <vt:lpstr>PowerPoint Presentation</vt:lpstr>
      <vt:lpstr>What is being an  (Environmental) Data Scientist ? </vt:lpstr>
      <vt:lpstr>PowerPoint Presentation</vt:lpstr>
      <vt:lpstr>PowerPoint Presentation</vt:lpstr>
      <vt:lpstr>PowerPoint Presentation</vt:lpstr>
      <vt:lpstr>Reflection exercise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Julien Brun</cp:lastModifiedBy>
  <cp:revision>22</cp:revision>
  <dcterms:modified xsi:type="dcterms:W3CDTF">2026-06-02T21:08:57Z</dcterms:modified>
</cp:coreProperties>
</file>